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75" r:id="rId5"/>
    <p:sldId id="258" r:id="rId6"/>
    <p:sldId id="276" r:id="rId7"/>
    <p:sldId id="266" r:id="rId8"/>
    <p:sldId id="259" r:id="rId9"/>
    <p:sldId id="260" r:id="rId10"/>
    <p:sldId id="277" r:id="rId11"/>
    <p:sldId id="278" r:id="rId12"/>
    <p:sldId id="279" r:id="rId13"/>
    <p:sldId id="267" r:id="rId14"/>
    <p:sldId id="280" r:id="rId15"/>
    <p:sldId id="282" r:id="rId16"/>
    <p:sldId id="281" r:id="rId17"/>
    <p:sldId id="261" r:id="rId18"/>
    <p:sldId id="262" r:id="rId19"/>
    <p:sldId id="263" r:id="rId20"/>
    <p:sldId id="264" r:id="rId21"/>
    <p:sldId id="265" r:id="rId22"/>
    <p:sldId id="269" r:id="rId23"/>
    <p:sldId id="270" r:id="rId24"/>
    <p:sldId id="268" r:id="rId25"/>
    <p:sldId id="271" r:id="rId26"/>
    <p:sldId id="272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3" autoAdjust="0"/>
    <p:restoredTop sz="96400" autoAdjust="0"/>
  </p:normalViewPr>
  <p:slideViewPr>
    <p:cSldViewPr snapToGrid="0">
      <p:cViewPr varScale="1">
        <p:scale>
          <a:sx n="104" d="100"/>
          <a:sy n="104" d="100"/>
        </p:scale>
        <p:origin x="114" y="-1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F8C5E1-B33F-42DA-86A4-A87E9A653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2022645-4DAD-4AA0-89B0-369F0016E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0F580E-A81A-4331-AEFC-27CAD2CF1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9222-7F12-46A0-A5A6-74A1C57F16BC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48535C-0CD9-407B-A080-E2FB8D9E5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C39F12-5AE6-4ADF-B28E-D90D9B18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14E1D-DEAD-4E3C-906F-C37CD17B6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848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3908C3-0EBE-4605-AC7E-E3BB4F43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3BB25FE-DB5B-4A45-8010-204345D00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74DE1C-5D73-4EDD-8DC4-E04E4F038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9222-7F12-46A0-A5A6-74A1C57F16BC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83ECD3-EB0E-413D-A07E-59C2082E7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124CAE-3B31-4C6A-92AC-7919F0513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14E1D-DEAD-4E3C-906F-C37CD17B6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21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F0D5883-0F4B-4C9C-AD52-02848FD50A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D75C819-DFA8-4F78-AF30-B6AD38AA70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2DADD9-5D31-4946-AFEE-A7FFCF6E4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9222-7F12-46A0-A5A6-74A1C57F16BC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2398E5-6655-4A66-AE43-739222F22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C3C966-3DCB-4F39-B271-47160B3B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14E1D-DEAD-4E3C-906F-C37CD17B6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572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E94AB-07A4-4B3E-B43B-429C8826C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604B1A-EADC-4D04-921D-ABD561701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A13782-BF87-4E13-A014-4F6EE048C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9222-7F12-46A0-A5A6-74A1C57F16BC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C1EA54-6506-4F3D-BA1C-73BE71DFE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66C31C-A4D7-408D-87A4-47FC16F1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14E1D-DEAD-4E3C-906F-C37CD17B6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17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06D93C-AE65-4D9F-B85D-A929A3C8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04A925-8C7A-48E5-8A4D-476469245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211B33-63BE-4B64-A3BD-4F2DFC54D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9222-7F12-46A0-A5A6-74A1C57F16BC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067FCE-D6D0-4788-8688-99510362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790039-791D-4863-93CE-9F111CBB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14E1D-DEAD-4E3C-906F-C37CD17B6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909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F2535-293E-4A46-9B03-B6D26ABA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4DC44-4D43-4655-A559-A0048BC88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8952D6-A16D-497D-8138-0B81DB870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611F43E-C5CB-4403-AAA3-F474945B3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9222-7F12-46A0-A5A6-74A1C57F16BC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B6CD10F-C8D2-4A60-9E05-987160F3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7C6797-9330-4FE1-90CC-C7E1C18E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14E1D-DEAD-4E3C-906F-C37CD17B6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130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80669B-3CE8-4386-872D-EB1C9D57D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68C687-EAC8-4EB5-A145-24C616246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AAB65EE-0978-4A37-8398-5483AA0D3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C7B7E88-E464-4A14-AAC1-614041541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55C6586-51B1-4892-9E1C-562242BD3D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0266919-22F5-4077-AE4A-25C7289B2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9222-7F12-46A0-A5A6-74A1C57F16BC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88FEA6-2E0B-4FC7-AF5E-346E37118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595AD33-C5D8-4629-895F-CBF061CEC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14E1D-DEAD-4E3C-906F-C37CD17B6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89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AD7A89-7977-4133-BFCB-4AA72E43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E220363-9CC2-4840-AA9A-503BE62EF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9222-7F12-46A0-A5A6-74A1C57F16BC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745B321-BFE1-4309-B9A8-7A573218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B9D98B-85A6-4A99-9CCA-B3D933A2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14E1D-DEAD-4E3C-906F-C37CD17B6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2669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1BC3004-8F31-493D-896B-88BEB706B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9222-7F12-46A0-A5A6-74A1C57F16BC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8E7DB46-559A-4DA6-B142-53F82BEEB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7BCB82-C5F4-44BC-8100-4DA4B6BD0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14E1D-DEAD-4E3C-906F-C37CD17B6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969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9067A3-D45D-4172-AB7F-1C509CAA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FB24ED-0B1C-416B-8628-9F1FC6BD5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249CA28-7CF0-41E7-BCF3-55D89A286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D9386F9-6EB9-42BF-8AF9-0C838B46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9222-7F12-46A0-A5A6-74A1C57F16BC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D74E3D-7DBA-46E0-B7C0-30EBE1351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9486C0-EFAF-4D1D-9313-DDBB849C6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14E1D-DEAD-4E3C-906F-C37CD17B6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583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86FC7-55EE-4E48-9EA0-B473446F9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AA5C2AC-27E0-4051-8EDF-A9C4435BE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CDEB948-C264-4AA3-94ED-C01E3F8C7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DBC2AF-9AF8-4C48-A151-CC7A5736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29222-7F12-46A0-A5A6-74A1C57F16BC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9892A2-40A3-410D-83DB-43171B00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EFE73D-C395-4331-BC9B-E704B5210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14E1D-DEAD-4E3C-906F-C37CD17B6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883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C56BBE7-73A8-4ED3-9DAB-A23B69219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6C44710-E9F1-4C22-8F70-C03D067BD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5A0B58-7EF3-4615-8872-F7D444206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29222-7F12-46A0-A5A6-74A1C57F16BC}" type="datetimeFigureOut">
              <a:rPr lang="zh-TW" altLang="en-US" smtClean="0"/>
              <a:t>2021/11/23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4CAC44-D4E4-4B93-BAC2-95BDC2055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710665-CC1C-45E2-8CEA-F4A03BE77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14E1D-DEAD-4E3C-906F-C37CD17B67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53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6F59D6-0CC8-447B-864A-605E0E171D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CFA5962-A6B7-4C0A-95DE-59446E50EC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06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群組 58"/>
          <p:cNvGrpSpPr/>
          <p:nvPr/>
        </p:nvGrpSpPr>
        <p:grpSpPr>
          <a:xfrm>
            <a:off x="2747806" y="1199981"/>
            <a:ext cx="4051224" cy="4146769"/>
            <a:chOff x="2747806" y="1199981"/>
            <a:chExt cx="4051224" cy="414676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t="249"/>
            <a:stretch/>
          </p:blipFill>
          <p:spPr>
            <a:xfrm>
              <a:off x="3053731" y="1417321"/>
              <a:ext cx="3449168" cy="3680460"/>
            </a:xfrm>
            <a:prstGeom prst="rect">
              <a:avLst/>
            </a:prstGeom>
          </p:spPr>
        </p:pic>
        <p:sp>
          <p:nvSpPr>
            <p:cNvPr id="5" name="Shape4">
              <a:extLst>
                <a:ext uri="{FF2B5EF4-FFF2-40B4-BE49-F238E27FC236}">
                  <a16:creationId xmlns:a16="http://schemas.microsoft.com/office/drawing/2014/main" id="{FABF080F-5639-4F9E-936F-84724B4108F5}"/>
                </a:ext>
              </a:extLst>
            </p:cNvPr>
            <p:cNvSpPr txBox="1"/>
            <p:nvPr/>
          </p:nvSpPr>
          <p:spPr>
            <a:xfrm>
              <a:off x="2747806" y="5192862"/>
              <a:ext cx="1201806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spcBef>
                  <a:spcPts val="285"/>
                </a:spcBef>
                <a:spcAft>
                  <a:spcPts val="285"/>
                </a:spcAft>
              </a:pPr>
              <a:r>
                <a:rPr lang="en-US" sz="1000" kern="100" dirty="0" smtClean="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Microsoft JhengHei UI Light" panose="020B0304030504040204" pitchFamily="34" charset="-120"/>
                </a:rPr>
                <a:t>Save Annotation As</a:t>
              </a:r>
              <a:endParaRPr 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6" name="Shape4">
              <a:extLst>
                <a:ext uri="{FF2B5EF4-FFF2-40B4-BE49-F238E27FC236}">
                  <a16:creationId xmlns:a16="http://schemas.microsoft.com/office/drawing/2014/main" id="{9936079C-2550-4F36-919E-71C676A81E18}"/>
                </a:ext>
              </a:extLst>
            </p:cNvPr>
            <p:cNvSpPr txBox="1"/>
            <p:nvPr/>
          </p:nvSpPr>
          <p:spPr>
            <a:xfrm>
              <a:off x="2747996" y="1199981"/>
              <a:ext cx="1201616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hangingPunct="0">
                <a:spcBef>
                  <a:spcPts val="285"/>
                </a:spcBef>
                <a:spcAft>
                  <a:spcPts val="285"/>
                </a:spcAft>
              </a:pPr>
              <a:r>
                <a:rPr lang="en-US" sz="1000" kern="100" dirty="0" smtClean="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Microsoft JhengHei UI Light" panose="020B0304030504040204" pitchFamily="34" charset="-120"/>
                </a:rPr>
                <a:t>Save Annotation</a:t>
              </a:r>
              <a:endParaRPr 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cxnSp>
          <p:nvCxnSpPr>
            <p:cNvPr id="7" name="接點: 肘形 5">
              <a:extLst>
                <a:ext uri="{FF2B5EF4-FFF2-40B4-BE49-F238E27FC236}">
                  <a16:creationId xmlns:a16="http://schemas.microsoft.com/office/drawing/2014/main" id="{D0AD1533-9C11-4786-8789-2EAA6F39A92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97786" y="1670685"/>
              <a:ext cx="911893" cy="342198"/>
            </a:xfrm>
            <a:prstGeom prst="bentConnector3">
              <a:avLst>
                <a:gd name="adj1" fmla="val 100035"/>
              </a:avLst>
            </a:prstGeom>
            <a:ln w="190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接點: 肘形 6">
              <a:extLst>
                <a:ext uri="{FF2B5EF4-FFF2-40B4-BE49-F238E27FC236}">
                  <a16:creationId xmlns:a16="http://schemas.microsoft.com/office/drawing/2014/main" id="{C9CA4B45-A4B4-4CA5-8C31-3AF5FC165B5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709442" y="3645846"/>
              <a:ext cx="2688578" cy="342197"/>
            </a:xfrm>
            <a:prstGeom prst="bentConnector3">
              <a:avLst>
                <a:gd name="adj1" fmla="val 99988"/>
              </a:avLst>
            </a:prstGeom>
            <a:ln w="190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Shape4">
              <a:extLst>
                <a:ext uri="{FF2B5EF4-FFF2-40B4-BE49-F238E27FC236}">
                  <a16:creationId xmlns:a16="http://schemas.microsoft.com/office/drawing/2014/main" id="{9936079C-2550-4F36-919E-71C676A81E18}"/>
                </a:ext>
              </a:extLst>
            </p:cNvPr>
            <p:cNvSpPr txBox="1"/>
            <p:nvPr/>
          </p:nvSpPr>
          <p:spPr>
            <a:xfrm>
              <a:off x="5597414" y="1199981"/>
              <a:ext cx="1201616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algn="r" hangingPunct="0">
                <a:spcBef>
                  <a:spcPts val="285"/>
                </a:spcBef>
                <a:spcAft>
                  <a:spcPts val="285"/>
                </a:spcAft>
              </a:pPr>
              <a:r>
                <a:rPr lang="en-US" sz="1000" kern="100" dirty="0" smtClean="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Microsoft JhengHei UI Light" panose="020B0304030504040204" pitchFamily="34" charset="-120"/>
                </a:rPr>
                <a:t>Save All Annotation</a:t>
              </a:r>
              <a:endParaRPr 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" name="Shape4">
              <a:extLst>
                <a:ext uri="{FF2B5EF4-FFF2-40B4-BE49-F238E27FC236}">
                  <a16:creationId xmlns:a16="http://schemas.microsoft.com/office/drawing/2014/main" id="{9936079C-2550-4F36-919E-71C676A81E18}"/>
                </a:ext>
              </a:extLst>
            </p:cNvPr>
            <p:cNvSpPr txBox="1"/>
            <p:nvPr/>
          </p:nvSpPr>
          <p:spPr>
            <a:xfrm>
              <a:off x="3972282" y="5192862"/>
              <a:ext cx="795394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algn="ctr" hangingPunct="0">
                <a:spcBef>
                  <a:spcPts val="285"/>
                </a:spcBef>
                <a:spcAft>
                  <a:spcPts val="285"/>
                </a:spcAft>
              </a:pPr>
              <a:r>
                <a:rPr lang="en-US" sz="1000" kern="100" dirty="0" smtClean="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Microsoft JhengHei UI Light" panose="020B0304030504040204" pitchFamily="34" charset="-120"/>
                </a:rPr>
                <a:t>Auto Save</a:t>
              </a:r>
              <a:endParaRPr 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cxnSp>
          <p:nvCxnSpPr>
            <p:cNvPr id="33" name="接點: 肘形 5">
              <a:extLst>
                <a:ext uri="{FF2B5EF4-FFF2-40B4-BE49-F238E27FC236}">
                  <a16:creationId xmlns:a16="http://schemas.microsoft.com/office/drawing/2014/main" id="{D0AD1533-9C11-4786-8789-2EAA6F39A92E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 rot="5400000">
              <a:off x="4565756" y="1018369"/>
              <a:ext cx="1296967" cy="1967966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接點: 肘形 5">
              <a:extLst>
                <a:ext uri="{FF2B5EF4-FFF2-40B4-BE49-F238E27FC236}">
                  <a16:creationId xmlns:a16="http://schemas.microsoft.com/office/drawing/2014/main" id="{D0AD1533-9C11-4786-8789-2EAA6F39A92E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16200000" flipV="1">
              <a:off x="3829089" y="4651971"/>
              <a:ext cx="498942" cy="582839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Shape4">
              <a:extLst>
                <a:ext uri="{FF2B5EF4-FFF2-40B4-BE49-F238E27FC236}">
                  <a16:creationId xmlns:a16="http://schemas.microsoft.com/office/drawing/2014/main" id="{9936079C-2550-4F36-919E-71C676A81E18}"/>
                </a:ext>
              </a:extLst>
            </p:cNvPr>
            <p:cNvSpPr txBox="1"/>
            <p:nvPr/>
          </p:nvSpPr>
          <p:spPr>
            <a:xfrm>
              <a:off x="4802909" y="5192862"/>
              <a:ext cx="1699990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algn="r" hangingPunct="0">
                <a:spcBef>
                  <a:spcPts val="285"/>
                </a:spcBef>
                <a:spcAft>
                  <a:spcPts val="285"/>
                </a:spcAft>
              </a:pPr>
              <a:r>
                <a:rPr lang="en-US" sz="1000" kern="100" dirty="0" smtClean="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Microsoft JhengHei UI Light" panose="020B0304030504040204" pitchFamily="34" charset="-120"/>
                </a:rPr>
                <a:t>Export Current Annotation</a:t>
              </a:r>
              <a:endParaRPr 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cxnSp>
          <p:nvCxnSpPr>
            <p:cNvPr id="49" name="接點: 肘形 5">
              <a:extLst>
                <a:ext uri="{FF2B5EF4-FFF2-40B4-BE49-F238E27FC236}">
                  <a16:creationId xmlns:a16="http://schemas.microsoft.com/office/drawing/2014/main" id="{D0AD1533-9C11-4786-8789-2EAA6F39A92E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rot="16200000" flipV="1">
              <a:off x="3906671" y="3446629"/>
              <a:ext cx="2304882" cy="1187584"/>
            </a:xfrm>
            <a:prstGeom prst="bentConnector3">
              <a:avLst>
                <a:gd name="adj1" fmla="val 100045"/>
              </a:avLst>
            </a:prstGeom>
            <a:ln w="190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矩形 59"/>
          <p:cNvSpPr/>
          <p:nvPr/>
        </p:nvSpPr>
        <p:spPr>
          <a:xfrm>
            <a:off x="8197111" y="363227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Segoe UI Emoji" panose="020B0502040204020203" pitchFamily="34" charset="0"/>
                <a:cs typeface="Times New Roman" panose="02020603050405020304" pitchFamily="18" charset="0"/>
              </a:rPr>
              <a:t>🌕🈴🈓🌗🌗🌎🌏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0458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1332835" y="571101"/>
            <a:ext cx="9526329" cy="5715798"/>
            <a:chOff x="1332835" y="571101"/>
            <a:chExt cx="9526329" cy="571579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2835" y="571101"/>
              <a:ext cx="9526329" cy="5715798"/>
            </a:xfrm>
            <a:prstGeom prst="rect">
              <a:avLst/>
            </a:prstGeom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2E249DF4-571C-417D-AEC0-078460F5CEFA}"/>
                </a:ext>
              </a:extLst>
            </p:cNvPr>
            <p:cNvGrpSpPr/>
            <p:nvPr/>
          </p:nvGrpSpPr>
          <p:grpSpPr>
            <a:xfrm>
              <a:off x="4907279" y="3225312"/>
              <a:ext cx="1051421" cy="1551963"/>
              <a:chOff x="6095999" y="4110606"/>
              <a:chExt cx="1051421" cy="1551963"/>
            </a:xfrm>
          </p:grpSpPr>
          <p:sp>
            <p:nvSpPr>
              <p:cNvPr id="6" name="矩形: 圓角 4">
                <a:extLst>
                  <a:ext uri="{FF2B5EF4-FFF2-40B4-BE49-F238E27FC236}">
                    <a16:creationId xmlns:a16="http://schemas.microsoft.com/office/drawing/2014/main" id="{C84AAB2B-5A7C-4DC5-9BF9-00C2F99B6BC2}"/>
                  </a:ext>
                </a:extLst>
              </p:cNvPr>
              <p:cNvSpPr/>
              <p:nvPr/>
            </p:nvSpPr>
            <p:spPr>
              <a:xfrm>
                <a:off x="6096000" y="4110606"/>
                <a:ext cx="1048624" cy="155196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A0AA7AB8-EAC8-4CF7-807A-5B30B251A02E}"/>
                  </a:ext>
                </a:extLst>
              </p:cNvPr>
              <p:cNvCxnSpPr/>
              <p:nvPr/>
            </p:nvCxnSpPr>
            <p:spPr>
              <a:xfrm>
                <a:off x="6095999" y="4764947"/>
                <a:ext cx="1051421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" name="直線接點 7">
                <a:extLst>
                  <a:ext uri="{FF2B5EF4-FFF2-40B4-BE49-F238E27FC236}">
                    <a16:creationId xmlns:a16="http://schemas.microsoft.com/office/drawing/2014/main" id="{C1A53D75-14A5-4F4B-8F83-DC2F66589D10}"/>
                  </a:ext>
                </a:extLst>
              </p:cNvPr>
              <p:cNvCxnSpPr>
                <a:cxnSpLocks/>
                <a:endCxn id="6" idx="0"/>
              </p:cNvCxnSpPr>
              <p:nvPr/>
            </p:nvCxnSpPr>
            <p:spPr>
              <a:xfrm flipV="1">
                <a:off x="6620312" y="4110606"/>
                <a:ext cx="0" cy="654341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" name="矩形: 圓角 10">
                <a:extLst>
                  <a:ext uri="{FF2B5EF4-FFF2-40B4-BE49-F238E27FC236}">
                    <a16:creationId xmlns:a16="http://schemas.microsoft.com/office/drawing/2014/main" id="{4A7EDE7C-18DB-4067-9523-4C693ED4FD45}"/>
                  </a:ext>
                </a:extLst>
              </p:cNvPr>
              <p:cNvSpPr/>
              <p:nvPr/>
            </p:nvSpPr>
            <p:spPr>
              <a:xfrm>
                <a:off x="6532227" y="4311941"/>
                <a:ext cx="176170" cy="377506"/>
              </a:xfrm>
              <a:prstGeom prst="roundRect">
                <a:avLst>
                  <a:gd name="adj" fmla="val 50000"/>
                </a:avLst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箭號: 上-下雙向 11">
                <a:extLst>
                  <a:ext uri="{FF2B5EF4-FFF2-40B4-BE49-F238E27FC236}">
                    <a16:creationId xmlns:a16="http://schemas.microsoft.com/office/drawing/2014/main" id="{3B8A638C-CDA7-4443-AC2B-AE55996C46C0}"/>
                  </a:ext>
                </a:extLst>
              </p:cNvPr>
              <p:cNvSpPr/>
              <p:nvPr/>
            </p:nvSpPr>
            <p:spPr>
              <a:xfrm>
                <a:off x="6708397" y="4274191"/>
                <a:ext cx="176169" cy="453005"/>
              </a:xfrm>
              <a:prstGeom prst="upDownArrow">
                <a:avLst/>
              </a:prstGeom>
              <a:solidFill>
                <a:srgbClr val="C00000">
                  <a:alpha val="80000"/>
                </a:srgbClr>
              </a:solidFill>
              <a:ln>
                <a:noFill/>
              </a:ln>
              <a:effectLst>
                <a:glow rad="38100">
                  <a:schemeClr val="tx1">
                    <a:lumMod val="85000"/>
                    <a:lumOff val="15000"/>
                    <a:alpha val="29000"/>
                  </a:scheme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5526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332835" y="571101"/>
            <a:ext cx="9526329" cy="5715798"/>
            <a:chOff x="1332835" y="571101"/>
            <a:chExt cx="9526329" cy="571579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2835" y="571101"/>
              <a:ext cx="9526329" cy="5715798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8382000" y="4130040"/>
              <a:ext cx="739140" cy="2743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962900" y="4572000"/>
              <a:ext cx="2788920" cy="9601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51435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047343C-855C-4E8A-9BEF-B025D64B4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715" y="2529216"/>
            <a:ext cx="2500876" cy="207999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4">
            <a:extLst>
              <a:ext uri="{FF2B5EF4-FFF2-40B4-BE49-F238E27FC236}">
                <a16:creationId xmlns:a16="http://schemas.microsoft.com/office/drawing/2014/main" id="{FABF080F-5639-4F9E-936F-84724B4108F5}"/>
              </a:ext>
            </a:extLst>
          </p:cNvPr>
          <p:cNvSpPr txBox="1"/>
          <p:nvPr/>
        </p:nvSpPr>
        <p:spPr>
          <a:xfrm>
            <a:off x="4753292" y="4586019"/>
            <a:ext cx="1201806" cy="281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285"/>
              </a:spcBef>
              <a:spcAft>
                <a:spcPts val="285"/>
              </a:spcAft>
            </a:pPr>
            <a:r>
              <a:rPr lang="en-US" sz="1000" kern="100" dirty="0">
                <a:effectLst/>
                <a:latin typeface="Microsoft JhengHei UI Light" panose="020B0304030504040204" pitchFamily="34" charset="-120"/>
                <a:ea typeface="新細明體" panose="02020500000000000000" pitchFamily="18" charset="-120"/>
                <a:cs typeface="Microsoft JhengHei UI Light" panose="020B0304030504040204" pitchFamily="34" charset="-120"/>
              </a:rPr>
              <a:t>Open Annotation</a:t>
            </a:r>
            <a:endParaRPr lang="zh-TW" sz="1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2" name="Shape4">
            <a:extLst>
              <a:ext uri="{FF2B5EF4-FFF2-40B4-BE49-F238E27FC236}">
                <a16:creationId xmlns:a16="http://schemas.microsoft.com/office/drawing/2014/main" id="{9936079C-2550-4F36-919E-71C676A81E18}"/>
              </a:ext>
            </a:extLst>
          </p:cNvPr>
          <p:cNvSpPr txBox="1"/>
          <p:nvPr/>
        </p:nvSpPr>
        <p:spPr>
          <a:xfrm>
            <a:off x="4753482" y="2247904"/>
            <a:ext cx="824453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hangingPunct="0">
              <a:spcBef>
                <a:spcPts val="285"/>
              </a:spcBef>
              <a:spcAft>
                <a:spcPts val="285"/>
              </a:spcAft>
            </a:pPr>
            <a:r>
              <a:rPr lang="en-US" sz="1000" kern="100" dirty="0">
                <a:effectLst/>
                <a:latin typeface="Microsoft JhengHei UI Light" panose="020B0304030504040204" pitchFamily="34" charset="-120"/>
                <a:ea typeface="新細明體" panose="02020500000000000000" pitchFamily="18" charset="-120"/>
                <a:cs typeface="Microsoft JhengHei UI Light" panose="020B0304030504040204" pitchFamily="34" charset="-120"/>
              </a:rPr>
              <a:t>Open File</a:t>
            </a:r>
            <a:endParaRPr lang="zh-TW" sz="1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D0AD1533-9C11-4786-8789-2EAA6F39A9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85736" y="2630580"/>
            <a:ext cx="546582" cy="342200"/>
          </a:xfrm>
          <a:prstGeom prst="bentConnector3">
            <a:avLst>
              <a:gd name="adj1" fmla="val 100101"/>
            </a:avLst>
          </a:prstGeom>
          <a:ln w="190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C9CA4B45-A4B4-4CA5-8C31-3AF5FC165B5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78954" y="3758869"/>
            <a:ext cx="1360147" cy="342197"/>
          </a:xfrm>
          <a:prstGeom prst="bentConnector3">
            <a:avLst>
              <a:gd name="adj1" fmla="val 99896"/>
            </a:avLst>
          </a:prstGeom>
          <a:ln w="190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398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120971" y="213375"/>
            <a:ext cx="8880145" cy="10852887"/>
            <a:chOff x="2120971" y="213375"/>
            <a:chExt cx="8880145" cy="10852887"/>
          </a:xfrm>
        </p:grpSpPr>
        <p:grpSp>
          <p:nvGrpSpPr>
            <p:cNvPr id="19" name="群組 18"/>
            <p:cNvGrpSpPr/>
            <p:nvPr/>
          </p:nvGrpSpPr>
          <p:grpSpPr>
            <a:xfrm>
              <a:off x="2120971" y="213375"/>
              <a:ext cx="8880145" cy="5326306"/>
              <a:chOff x="2120971" y="213375"/>
              <a:chExt cx="8880145" cy="5326306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20971" y="213375"/>
                <a:ext cx="8880145" cy="5326306"/>
              </a:xfrm>
              <a:prstGeom prst="rect">
                <a:avLst/>
              </a:prstGeom>
            </p:spPr>
          </p:pic>
          <p:sp>
            <p:nvSpPr>
              <p:cNvPr id="5" name="矩形 4"/>
              <p:cNvSpPr/>
              <p:nvPr/>
            </p:nvSpPr>
            <p:spPr>
              <a:xfrm>
                <a:off x="2141355" y="2313596"/>
                <a:ext cx="421942" cy="40471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2807855" y="1403927"/>
                <a:ext cx="2817090" cy="318515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" name="直線單箭頭接點 7"/>
              <p:cNvCxnSpPr>
                <a:stCxn id="5" idx="3"/>
                <a:endCxn id="6" idx="1"/>
              </p:cNvCxnSpPr>
              <p:nvPr/>
            </p:nvCxnSpPr>
            <p:spPr>
              <a:xfrm>
                <a:off x="2563297" y="2515956"/>
                <a:ext cx="244558" cy="48054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0971" y="5738174"/>
              <a:ext cx="8880145" cy="5328088"/>
            </a:xfrm>
            <a:prstGeom prst="rect">
              <a:avLst/>
            </a:prstGeom>
          </p:spPr>
        </p:pic>
        <p:sp>
          <p:nvSpPr>
            <p:cNvPr id="13" name="向下箭號 12"/>
            <p:cNvSpPr/>
            <p:nvPr/>
          </p:nvSpPr>
          <p:spPr>
            <a:xfrm>
              <a:off x="5853684" y="5532582"/>
              <a:ext cx="484632" cy="97840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1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1522325" y="406471"/>
            <a:ext cx="9516803" cy="11557006"/>
            <a:chOff x="1522325" y="406471"/>
            <a:chExt cx="9516803" cy="11557006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2325" y="6253395"/>
              <a:ext cx="9516803" cy="5710082"/>
            </a:xfrm>
            <a:prstGeom prst="rect">
              <a:avLst/>
            </a:prstGeom>
          </p:spPr>
        </p:pic>
        <p:grpSp>
          <p:nvGrpSpPr>
            <p:cNvPr id="11" name="群組 10"/>
            <p:cNvGrpSpPr/>
            <p:nvPr/>
          </p:nvGrpSpPr>
          <p:grpSpPr>
            <a:xfrm>
              <a:off x="1522325" y="406471"/>
              <a:ext cx="9516803" cy="5706271"/>
              <a:chOff x="1522325" y="406471"/>
              <a:chExt cx="9516803" cy="5706271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2325" y="406471"/>
                <a:ext cx="9516803" cy="570627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" name="矩形 4"/>
              <p:cNvSpPr/>
              <p:nvPr/>
            </p:nvSpPr>
            <p:spPr>
              <a:xfrm>
                <a:off x="3851563" y="2706255"/>
                <a:ext cx="1524001" cy="29556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3223491" y="4844474"/>
                <a:ext cx="752764" cy="29556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0" name="直線單箭頭接點 9"/>
              <p:cNvCxnSpPr>
                <a:stCxn id="5" idx="2"/>
              </p:cNvCxnSpPr>
              <p:nvPr/>
            </p:nvCxnSpPr>
            <p:spPr>
              <a:xfrm flipH="1">
                <a:off x="3599873" y="3001818"/>
                <a:ext cx="1013691" cy="184265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向下箭號 11"/>
            <p:cNvSpPr/>
            <p:nvPr/>
          </p:nvSpPr>
          <p:spPr>
            <a:xfrm>
              <a:off x="5853684" y="6112742"/>
              <a:ext cx="484632" cy="97840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2704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1332835" y="571101"/>
            <a:ext cx="9526329" cy="5715798"/>
            <a:chOff x="1332835" y="571101"/>
            <a:chExt cx="9526329" cy="571579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2835" y="571101"/>
              <a:ext cx="9526329" cy="5715798"/>
            </a:xfrm>
            <a:prstGeom prst="rect">
              <a:avLst/>
            </a:prstGeom>
          </p:spPr>
        </p:pic>
        <p:sp>
          <p:nvSpPr>
            <p:cNvPr id="6" name="圓角矩形 5"/>
            <p:cNvSpPr/>
            <p:nvPr/>
          </p:nvSpPr>
          <p:spPr>
            <a:xfrm>
              <a:off x="7148945" y="1163782"/>
              <a:ext cx="581891" cy="492298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7438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04A6F5E-BD67-4E75-A471-41F422313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361" b="73063"/>
          <a:stretch/>
        </p:blipFill>
        <p:spPr>
          <a:xfrm>
            <a:off x="1332835" y="571101"/>
            <a:ext cx="5395625" cy="1539639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F816EFC5-358A-4045-9746-2D4B3B48B472}"/>
              </a:ext>
            </a:extLst>
          </p:cNvPr>
          <p:cNvGrpSpPr/>
          <p:nvPr/>
        </p:nvGrpSpPr>
        <p:grpSpPr>
          <a:xfrm>
            <a:off x="1729075" y="3714551"/>
            <a:ext cx="3787805" cy="621230"/>
            <a:chOff x="1729075" y="3714551"/>
            <a:chExt cx="3787805" cy="62123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93ADDA2-D24F-4BD6-A843-8637F2EBF6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2316" b="89132"/>
            <a:stretch/>
          </p:blipFill>
          <p:spPr>
            <a:xfrm>
              <a:off x="3832195" y="3714551"/>
              <a:ext cx="1684685" cy="621230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BD1442A-AACB-4C16-B693-BDEC67E93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2315" b="89131"/>
            <a:stretch/>
          </p:blipFill>
          <p:spPr>
            <a:xfrm>
              <a:off x="1729075" y="3714551"/>
              <a:ext cx="1684685" cy="621230"/>
            </a:xfrm>
            <a:prstGeom prst="rect">
              <a:avLst/>
            </a:prstGeom>
          </p:spPr>
        </p:pic>
        <p:sp>
          <p:nvSpPr>
            <p:cNvPr id="5" name="箭號: 向右 4">
              <a:extLst>
                <a:ext uri="{FF2B5EF4-FFF2-40B4-BE49-F238E27FC236}">
                  <a16:creationId xmlns:a16="http://schemas.microsoft.com/office/drawing/2014/main" id="{361408B7-2160-4967-AD0B-3D2B5230A303}"/>
                </a:ext>
              </a:extLst>
            </p:cNvPr>
            <p:cNvSpPr/>
            <p:nvPr/>
          </p:nvSpPr>
          <p:spPr>
            <a:xfrm>
              <a:off x="2434257" y="3726180"/>
              <a:ext cx="1810083" cy="2743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8498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32779F3-FA9D-4A1E-ABD8-EED778D9992E}"/>
              </a:ext>
            </a:extLst>
          </p:cNvPr>
          <p:cNvGrpSpPr/>
          <p:nvPr/>
        </p:nvGrpSpPr>
        <p:grpSpPr>
          <a:xfrm>
            <a:off x="5501640" y="2136249"/>
            <a:ext cx="2301904" cy="2816752"/>
            <a:chOff x="5501640" y="2136249"/>
            <a:chExt cx="2301904" cy="2816752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80BC9D1-7D3D-4C3F-B53F-E1293E668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34" b="37459"/>
            <a:stretch/>
          </p:blipFill>
          <p:spPr>
            <a:xfrm>
              <a:off x="5501640" y="2136249"/>
              <a:ext cx="2301904" cy="2816752"/>
            </a:xfrm>
            <a:prstGeom prst="rect">
              <a:avLst/>
            </a:prstGeom>
          </p:spPr>
        </p:pic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CA45D8A7-B268-43C0-9451-955AD6858F44}"/>
                </a:ext>
              </a:extLst>
            </p:cNvPr>
            <p:cNvSpPr/>
            <p:nvPr/>
          </p:nvSpPr>
          <p:spPr>
            <a:xfrm>
              <a:off x="7178040" y="2819399"/>
              <a:ext cx="625504" cy="2133601"/>
            </a:xfrm>
            <a:prstGeom prst="roundRect">
              <a:avLst>
                <a:gd name="adj" fmla="val 1041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623887" y="1878805"/>
            <a:ext cx="4364831" cy="1995489"/>
            <a:chOff x="623887" y="1878805"/>
            <a:chExt cx="4364831" cy="199548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/>
            <a:srcRect l="269" t="604" r="341" b="590"/>
            <a:stretch/>
          </p:blipFill>
          <p:spPr>
            <a:xfrm>
              <a:off x="623887" y="1878805"/>
              <a:ext cx="4364831" cy="1995489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717550" y="3498850"/>
              <a:ext cx="4171950" cy="3746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9887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群組 31">
            <a:extLst>
              <a:ext uri="{FF2B5EF4-FFF2-40B4-BE49-F238E27FC236}">
                <a16:creationId xmlns:a16="http://schemas.microsoft.com/office/drawing/2014/main" id="{275E96C6-138F-45BE-803B-78FDB50B28AB}"/>
              </a:ext>
            </a:extLst>
          </p:cNvPr>
          <p:cNvGrpSpPr/>
          <p:nvPr/>
        </p:nvGrpSpPr>
        <p:grpSpPr>
          <a:xfrm>
            <a:off x="4319748" y="1152189"/>
            <a:ext cx="3777065" cy="4424374"/>
            <a:chOff x="4319748" y="1152189"/>
            <a:chExt cx="3777065" cy="4424374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6C6AE79F-9A7A-4E7D-B462-BAECA58071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824" t="10633"/>
            <a:stretch/>
          </p:blipFill>
          <p:spPr>
            <a:xfrm>
              <a:off x="5013959" y="1635938"/>
              <a:ext cx="2182641" cy="3327087"/>
            </a:xfrm>
            <a:prstGeom prst="rect">
              <a:avLst/>
            </a:prstGeom>
          </p:spPr>
        </p:pic>
        <p:sp>
          <p:nvSpPr>
            <p:cNvPr id="5" name="Shape4">
              <a:extLst>
                <a:ext uri="{FF2B5EF4-FFF2-40B4-BE49-F238E27FC236}">
                  <a16:creationId xmlns:a16="http://schemas.microsoft.com/office/drawing/2014/main" id="{0780D502-2DA3-45F7-A9FA-BBDAED52E2EC}"/>
                </a:ext>
              </a:extLst>
            </p:cNvPr>
            <p:cNvSpPr txBox="1"/>
            <p:nvPr/>
          </p:nvSpPr>
          <p:spPr>
            <a:xfrm>
              <a:off x="5814387" y="1375345"/>
              <a:ext cx="1103857" cy="2584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spcBef>
                  <a:spcPts val="285"/>
                </a:spcBef>
                <a:spcAft>
                  <a:spcPts val="285"/>
                </a:spcAft>
              </a:pPr>
              <a:r>
                <a:rPr lang="en-US" sz="1000" kern="100" dirty="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Microsoft JhengHei UI Light" panose="020B0304030504040204" pitchFamily="34" charset="-120"/>
                </a:rPr>
                <a:t>Annotation name</a:t>
              </a:r>
              <a:endParaRPr 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6" name="Shape4">
              <a:extLst>
                <a:ext uri="{FF2B5EF4-FFF2-40B4-BE49-F238E27FC236}">
                  <a16:creationId xmlns:a16="http://schemas.microsoft.com/office/drawing/2014/main" id="{FB1BCD5A-9189-412A-97A0-8965225F3FEF}"/>
                </a:ext>
              </a:extLst>
            </p:cNvPr>
            <p:cNvSpPr txBox="1"/>
            <p:nvPr/>
          </p:nvSpPr>
          <p:spPr>
            <a:xfrm>
              <a:off x="6992956" y="1369503"/>
              <a:ext cx="1103857" cy="2584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noAutofit/>
            </a:bodyPr>
            <a:lstStyle/>
            <a:p>
              <a:pPr>
                <a:spcBef>
                  <a:spcPts val="285"/>
                </a:spcBef>
                <a:spcAft>
                  <a:spcPts val="285"/>
                </a:spcAft>
              </a:pPr>
              <a:r>
                <a:rPr lang="en-US" sz="1000" kern="100" dirty="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Microsoft JhengHei UI Light" panose="020B0304030504040204" pitchFamily="34" charset="-120"/>
                </a:rPr>
                <a:t>Delete annotation</a:t>
              </a:r>
              <a:endParaRPr 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7" name="Shape4">
              <a:extLst>
                <a:ext uri="{FF2B5EF4-FFF2-40B4-BE49-F238E27FC236}">
                  <a16:creationId xmlns:a16="http://schemas.microsoft.com/office/drawing/2014/main" id="{5AFC6BD3-F913-4FC7-AA25-A5524383ABF9}"/>
                </a:ext>
              </a:extLst>
            </p:cNvPr>
            <p:cNvSpPr txBox="1"/>
            <p:nvPr/>
          </p:nvSpPr>
          <p:spPr>
            <a:xfrm>
              <a:off x="4789893" y="5038558"/>
              <a:ext cx="1103276" cy="2584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noAutofit/>
            </a:bodyPr>
            <a:lstStyle/>
            <a:p>
              <a:pPr>
                <a:spcBef>
                  <a:spcPts val="285"/>
                </a:spcBef>
                <a:spcAft>
                  <a:spcPts val="285"/>
                </a:spcAft>
              </a:pPr>
              <a:r>
                <a:rPr lang="en-US" sz="1000" kern="100" dirty="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Microsoft JhengHei UI Light" panose="020B0304030504040204" pitchFamily="34" charset="-120"/>
                </a:rPr>
                <a:t>Annotation switch</a:t>
              </a:r>
              <a:endParaRPr 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8" name="Shape4">
              <a:extLst>
                <a:ext uri="{FF2B5EF4-FFF2-40B4-BE49-F238E27FC236}">
                  <a16:creationId xmlns:a16="http://schemas.microsoft.com/office/drawing/2014/main" id="{8B26266B-ACF7-4736-BDA1-E328DFBD1FCB}"/>
                </a:ext>
              </a:extLst>
            </p:cNvPr>
            <p:cNvSpPr txBox="1"/>
            <p:nvPr/>
          </p:nvSpPr>
          <p:spPr>
            <a:xfrm>
              <a:off x="5492991" y="5318067"/>
              <a:ext cx="1103276" cy="2584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noAutofit/>
            </a:bodyPr>
            <a:lstStyle/>
            <a:p>
              <a:pPr>
                <a:spcBef>
                  <a:spcPts val="285"/>
                </a:spcBef>
                <a:spcAft>
                  <a:spcPts val="285"/>
                </a:spcAft>
              </a:pPr>
              <a:r>
                <a:rPr lang="en-US" sz="1000" kern="10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Microsoft JhengHei UI Light" panose="020B0304030504040204" pitchFamily="34" charset="-120"/>
                </a:rPr>
                <a:t>Add annotation</a:t>
              </a:r>
              <a:endParaRPr lang="zh-TW" sz="12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9" name="Shape4">
              <a:extLst>
                <a:ext uri="{FF2B5EF4-FFF2-40B4-BE49-F238E27FC236}">
                  <a16:creationId xmlns:a16="http://schemas.microsoft.com/office/drawing/2014/main" id="{817D2285-F7C0-483F-B832-4D260D4C6872}"/>
                </a:ext>
              </a:extLst>
            </p:cNvPr>
            <p:cNvSpPr txBox="1"/>
            <p:nvPr/>
          </p:nvSpPr>
          <p:spPr>
            <a:xfrm>
              <a:off x="6625344" y="5038558"/>
              <a:ext cx="1103858" cy="2584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noAutofit/>
            </a:bodyPr>
            <a:lstStyle/>
            <a:p>
              <a:pPr>
                <a:spcBef>
                  <a:spcPts val="285"/>
                </a:spcBef>
                <a:spcAft>
                  <a:spcPts val="285"/>
                </a:spcAft>
              </a:pPr>
              <a:r>
                <a:rPr lang="en-US" sz="1000" kern="100" dirty="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Microsoft JhengHei UI Light" panose="020B0304030504040204" pitchFamily="34" charset="-120"/>
                </a:rPr>
                <a:t>Color selector</a:t>
              </a:r>
              <a:endParaRPr 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0" name="Shape4">
              <a:extLst>
                <a:ext uri="{FF2B5EF4-FFF2-40B4-BE49-F238E27FC236}">
                  <a16:creationId xmlns:a16="http://schemas.microsoft.com/office/drawing/2014/main" id="{E441E257-7A2B-470D-8C21-BE11F532869A}"/>
                </a:ext>
              </a:extLst>
            </p:cNvPr>
            <p:cNvSpPr txBox="1"/>
            <p:nvPr/>
          </p:nvSpPr>
          <p:spPr>
            <a:xfrm>
              <a:off x="4319748" y="1378692"/>
              <a:ext cx="1216283" cy="2584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noAutofit/>
            </a:bodyPr>
            <a:lstStyle/>
            <a:p>
              <a:pPr>
                <a:spcBef>
                  <a:spcPts val="285"/>
                </a:spcBef>
                <a:spcAft>
                  <a:spcPts val="285"/>
                </a:spcAft>
              </a:pPr>
              <a:r>
                <a:rPr lang="en-US" sz="1000" kern="100" dirty="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Microsoft JhengHei UI Light" panose="020B0304030504040204" pitchFamily="34" charset="-120"/>
                </a:rPr>
                <a:t>Hide panel board</a:t>
              </a:r>
              <a:endParaRPr 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cxnSp>
          <p:nvCxnSpPr>
            <p:cNvPr id="17" name="肘形接點 124">
              <a:extLst>
                <a:ext uri="{FF2B5EF4-FFF2-40B4-BE49-F238E27FC236}">
                  <a16:creationId xmlns:a16="http://schemas.microsoft.com/office/drawing/2014/main" id="{1BBD2EA2-96EB-4526-A909-E4BC86FB4EB7}"/>
                </a:ext>
              </a:extLst>
            </p:cNvPr>
            <p:cNvCxnSpPr/>
            <p:nvPr/>
          </p:nvCxnSpPr>
          <p:spPr>
            <a:xfrm rot="16200000" flipH="1">
              <a:off x="4128785" y="2218182"/>
              <a:ext cx="1628396" cy="432149"/>
            </a:xfrm>
            <a:prstGeom prst="bentConnector2">
              <a:avLst/>
            </a:prstGeom>
            <a:ln w="19050">
              <a:solidFill>
                <a:srgbClr val="FF00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DC8D732-27CC-4861-8C8E-A768B0368C04}"/>
                </a:ext>
              </a:extLst>
            </p:cNvPr>
            <p:cNvSpPr/>
            <p:nvPr/>
          </p:nvSpPr>
          <p:spPr>
            <a:xfrm>
              <a:off x="5159057" y="1677408"/>
              <a:ext cx="133349" cy="3110306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FF14E2ED-767E-4183-9C4B-7C8E75848579}"/>
                </a:ext>
              </a:extLst>
            </p:cNvPr>
            <p:cNvCxnSpPr/>
            <p:nvPr/>
          </p:nvCxnSpPr>
          <p:spPr>
            <a:xfrm>
              <a:off x="6044630" y="4120522"/>
              <a:ext cx="0" cy="1197545"/>
            </a:xfrm>
            <a:prstGeom prst="line">
              <a:avLst/>
            </a:prstGeom>
            <a:ln w="19050"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A59717EB-07F8-4036-B216-0E4ABB2F5125}"/>
                </a:ext>
              </a:extLst>
            </p:cNvPr>
            <p:cNvCxnSpPr>
              <a:cxnSpLocks/>
            </p:cNvCxnSpPr>
            <p:nvPr/>
          </p:nvCxnSpPr>
          <p:spPr>
            <a:xfrm>
              <a:off x="6844983" y="4006274"/>
              <a:ext cx="0" cy="1032284"/>
            </a:xfrm>
            <a:prstGeom prst="line">
              <a:avLst/>
            </a:prstGeom>
            <a:ln w="19050"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肘形接點 131">
              <a:extLst>
                <a:ext uri="{FF2B5EF4-FFF2-40B4-BE49-F238E27FC236}">
                  <a16:creationId xmlns:a16="http://schemas.microsoft.com/office/drawing/2014/main" id="{E8F0031E-228C-44E8-964C-CB0CF97F41C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40476" y="2534103"/>
              <a:ext cx="2264253" cy="531381"/>
            </a:xfrm>
            <a:prstGeom prst="bentConnector3">
              <a:avLst>
                <a:gd name="adj1" fmla="val 99807"/>
              </a:avLst>
            </a:prstGeom>
            <a:ln w="190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83CA891D-CBAD-44B8-84BA-846D58221D02}"/>
                </a:ext>
              </a:extLst>
            </p:cNvPr>
            <p:cNvCxnSpPr>
              <a:cxnSpLocks/>
            </p:cNvCxnSpPr>
            <p:nvPr/>
          </p:nvCxnSpPr>
          <p:spPr>
            <a:xfrm>
              <a:off x="6438371" y="1633937"/>
              <a:ext cx="0" cy="2336083"/>
            </a:xfrm>
            <a:prstGeom prst="line">
              <a:avLst/>
            </a:prstGeom>
            <a:ln w="190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1B3AD722-F110-4F80-96A4-4B5694A2B734}"/>
                </a:ext>
              </a:extLst>
            </p:cNvPr>
            <p:cNvCxnSpPr>
              <a:cxnSpLocks/>
            </p:cNvCxnSpPr>
            <p:nvPr/>
          </p:nvCxnSpPr>
          <p:spPr>
            <a:xfrm>
              <a:off x="5461191" y="1403349"/>
              <a:ext cx="0" cy="2336083"/>
            </a:xfrm>
            <a:prstGeom prst="line">
              <a:avLst/>
            </a:prstGeom>
            <a:ln w="190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Shape4">
              <a:extLst>
                <a:ext uri="{FF2B5EF4-FFF2-40B4-BE49-F238E27FC236}">
                  <a16:creationId xmlns:a16="http://schemas.microsoft.com/office/drawing/2014/main" id="{6D9EFEB3-5C79-4F2C-AA38-218294365869}"/>
                </a:ext>
              </a:extLst>
            </p:cNvPr>
            <p:cNvSpPr txBox="1"/>
            <p:nvPr/>
          </p:nvSpPr>
          <p:spPr>
            <a:xfrm>
              <a:off x="4902171" y="1152189"/>
              <a:ext cx="1103857" cy="2584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spcBef>
                  <a:spcPts val="285"/>
                </a:spcBef>
                <a:spcAft>
                  <a:spcPts val="285"/>
                </a:spcAft>
              </a:pPr>
              <a:r>
                <a:rPr lang="en-US" sz="1000" kern="100" dirty="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Microsoft JhengHei UI Light" panose="020B0304030504040204" pitchFamily="34" charset="-120"/>
                </a:rPr>
                <a:t>Hide </a:t>
              </a:r>
              <a:r>
                <a:rPr lang="en-US" sz="1000" kern="100" dirty="0">
                  <a:latin typeface="Microsoft JhengHei UI Light" panose="020B0304030504040204" pitchFamily="34" charset="-120"/>
                  <a:ea typeface="新細明體" panose="02020500000000000000" pitchFamily="18" charset="-120"/>
                  <a:cs typeface="Microsoft JhengHei UI Light" panose="020B0304030504040204" pitchFamily="34" charset="-120"/>
                </a:rPr>
                <a:t>all a</a:t>
              </a:r>
              <a:r>
                <a:rPr lang="en-US" sz="1000" kern="100" dirty="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Microsoft JhengHei UI Light" panose="020B0304030504040204" pitchFamily="34" charset="-120"/>
                </a:rPr>
                <a:t>nnotation </a:t>
              </a:r>
              <a:endParaRPr 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3FEEA907-BAA8-4BEF-B4D9-234D9C054364}"/>
                </a:ext>
              </a:extLst>
            </p:cNvPr>
            <p:cNvCxnSpPr>
              <a:cxnSpLocks/>
            </p:cNvCxnSpPr>
            <p:nvPr/>
          </p:nvCxnSpPr>
          <p:spPr>
            <a:xfrm>
              <a:off x="5461191" y="4006274"/>
              <a:ext cx="0" cy="1007686"/>
            </a:xfrm>
            <a:prstGeom prst="line">
              <a:avLst/>
            </a:prstGeom>
            <a:ln w="19050"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5742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1332835" y="571101"/>
            <a:ext cx="9526329" cy="5715798"/>
            <a:chOff x="1332835" y="571101"/>
            <a:chExt cx="9526329" cy="571579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2835" y="571101"/>
              <a:ext cx="9526329" cy="571579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8211" y="1970297"/>
              <a:ext cx="5820587" cy="3238952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332835" y="811420"/>
              <a:ext cx="385433" cy="2855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332835" y="1096925"/>
              <a:ext cx="5168449" cy="2914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044650" y="2954215"/>
              <a:ext cx="3898761" cy="14503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45723" y="4793064"/>
              <a:ext cx="1085222" cy="3114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單箭頭接點 12"/>
            <p:cNvCxnSpPr>
              <a:stCxn id="8" idx="3"/>
              <a:endCxn id="9" idx="0"/>
            </p:cNvCxnSpPr>
            <p:nvPr/>
          </p:nvCxnSpPr>
          <p:spPr>
            <a:xfrm>
              <a:off x="1718268" y="954173"/>
              <a:ext cx="2198792" cy="14275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stCxn id="9" idx="2"/>
              <a:endCxn id="10" idx="0"/>
            </p:cNvCxnSpPr>
            <p:nvPr/>
          </p:nvCxnSpPr>
          <p:spPr>
            <a:xfrm>
              <a:off x="3917060" y="1388327"/>
              <a:ext cx="1076971" cy="15658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10" idx="2"/>
              <a:endCxn id="11" idx="0"/>
            </p:cNvCxnSpPr>
            <p:nvPr/>
          </p:nvCxnSpPr>
          <p:spPr>
            <a:xfrm>
              <a:off x="4994031" y="4404556"/>
              <a:ext cx="894303" cy="3885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2891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>
            <a:extLst>
              <a:ext uri="{FF2B5EF4-FFF2-40B4-BE49-F238E27FC236}">
                <a16:creationId xmlns:a16="http://schemas.microsoft.com/office/drawing/2014/main" id="{C80C1499-6F3F-4079-AE56-1A29DEDFC8AB}"/>
              </a:ext>
            </a:extLst>
          </p:cNvPr>
          <p:cNvGrpSpPr/>
          <p:nvPr/>
        </p:nvGrpSpPr>
        <p:grpSpPr>
          <a:xfrm>
            <a:off x="3035974" y="2481746"/>
            <a:ext cx="3158901" cy="3893675"/>
            <a:chOff x="3035974" y="2481746"/>
            <a:chExt cx="3158901" cy="3893675"/>
          </a:xfrm>
        </p:grpSpPr>
        <p:pic>
          <p:nvPicPr>
            <p:cNvPr id="7" name="Image9">
              <a:extLst>
                <a:ext uri="{FF2B5EF4-FFF2-40B4-BE49-F238E27FC236}">
                  <a16:creationId xmlns:a16="http://schemas.microsoft.com/office/drawing/2014/main" id="{20F70A3F-93D1-4AE2-92FD-7CC907CBB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37086" y="2481746"/>
              <a:ext cx="3157789" cy="1894674"/>
            </a:xfrm>
            <a:prstGeom prst="rect">
              <a:avLst/>
            </a:prstGeom>
          </p:spPr>
        </p:pic>
        <p:pic>
          <p:nvPicPr>
            <p:cNvPr id="8" name="Image10">
              <a:extLst>
                <a:ext uri="{FF2B5EF4-FFF2-40B4-BE49-F238E27FC236}">
                  <a16:creationId xmlns:a16="http://schemas.microsoft.com/office/drawing/2014/main" id="{5F0620B6-57BB-47F3-91D3-65FA0FED6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35974" y="4480857"/>
              <a:ext cx="3157606" cy="1894564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36478B8-1984-4E86-99E5-436B896D89B5}"/>
                </a:ext>
              </a:extLst>
            </p:cNvPr>
            <p:cNvSpPr/>
            <p:nvPr/>
          </p:nvSpPr>
          <p:spPr>
            <a:xfrm>
              <a:off x="5090159" y="3504644"/>
              <a:ext cx="805853" cy="44920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D507655-A699-419A-A1D4-908C33ED3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638" t="54266" r="9926" b="22104"/>
            <a:stretch/>
          </p:blipFill>
          <p:spPr>
            <a:xfrm>
              <a:off x="4347287" y="2687321"/>
              <a:ext cx="1603933" cy="89408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Shape26">
              <a:extLst>
                <a:ext uri="{FF2B5EF4-FFF2-40B4-BE49-F238E27FC236}">
                  <a16:creationId xmlns:a16="http://schemas.microsoft.com/office/drawing/2014/main" id="{AB9280AA-E356-41E7-B9B3-3010BAAC5E33}"/>
                </a:ext>
              </a:extLst>
            </p:cNvPr>
            <p:cNvSpPr/>
            <p:nvPr/>
          </p:nvSpPr>
          <p:spPr>
            <a:xfrm>
              <a:off x="4707420" y="3134360"/>
              <a:ext cx="230340" cy="218439"/>
            </a:xfrm>
            <a:prstGeom prst="rect">
              <a:avLst/>
            </a:prstGeom>
            <a:noFill/>
            <a:ln w="19050">
              <a:solidFill>
                <a:srgbClr val="C9211E"/>
              </a:solidFill>
              <a:prstDash val="sys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2B2B8AFF-E1BC-4316-A19A-A00BBDA554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7287" y="3581401"/>
              <a:ext cx="742872" cy="37245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0C785815-E463-4340-8DCC-D86B377F09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6012" y="3581401"/>
              <a:ext cx="55208" cy="37245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箭號: 向下 19">
              <a:extLst>
                <a:ext uri="{FF2B5EF4-FFF2-40B4-BE49-F238E27FC236}">
                  <a16:creationId xmlns:a16="http://schemas.microsoft.com/office/drawing/2014/main" id="{9DD9C5C9-1957-4AAD-BB51-84504646B2DC}"/>
                </a:ext>
              </a:extLst>
            </p:cNvPr>
            <p:cNvSpPr/>
            <p:nvPr/>
          </p:nvSpPr>
          <p:spPr>
            <a:xfrm>
              <a:off x="4760989" y="4096363"/>
              <a:ext cx="329170" cy="66455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440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7D658E21-C956-4F2A-95C9-9D6F601BB9AD}"/>
              </a:ext>
            </a:extLst>
          </p:cNvPr>
          <p:cNvGrpSpPr/>
          <p:nvPr/>
        </p:nvGrpSpPr>
        <p:grpSpPr>
          <a:xfrm>
            <a:off x="3681753" y="1494172"/>
            <a:ext cx="3910284" cy="2582877"/>
            <a:chOff x="1332836" y="713996"/>
            <a:chExt cx="3910284" cy="2582877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9B223527-8F7E-4638-9814-3B43CAF26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8953" b="52433"/>
            <a:stretch/>
          </p:blipFill>
          <p:spPr>
            <a:xfrm>
              <a:off x="1332836" y="713996"/>
              <a:ext cx="3910284" cy="2582877"/>
            </a:xfrm>
            <a:prstGeom prst="rect">
              <a:avLst/>
            </a:prstGeom>
          </p:spPr>
        </p:pic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83B1E074-F1B7-4BCC-B0CD-7C54BD889B69}"/>
                </a:ext>
              </a:extLst>
            </p:cNvPr>
            <p:cNvGrpSpPr/>
            <p:nvPr/>
          </p:nvGrpSpPr>
          <p:grpSpPr>
            <a:xfrm>
              <a:off x="3442495" y="2325688"/>
              <a:ext cx="126119" cy="154781"/>
              <a:chOff x="633413" y="2083594"/>
              <a:chExt cx="381000" cy="467585"/>
            </a:xfrm>
          </p:grpSpPr>
          <p:sp>
            <p:nvSpPr>
              <p:cNvPr id="7" name="手繪多邊形: 圖案 6">
                <a:extLst>
                  <a:ext uri="{FF2B5EF4-FFF2-40B4-BE49-F238E27FC236}">
                    <a16:creationId xmlns:a16="http://schemas.microsoft.com/office/drawing/2014/main" id="{016D291A-2CFE-4B02-B61C-A70CB714C7E4}"/>
                  </a:ext>
                </a:extLst>
              </p:cNvPr>
              <p:cNvSpPr/>
              <p:nvPr/>
            </p:nvSpPr>
            <p:spPr>
              <a:xfrm>
                <a:off x="654845" y="2135981"/>
                <a:ext cx="342900" cy="378617"/>
              </a:xfrm>
              <a:custGeom>
                <a:avLst/>
                <a:gdLst>
                  <a:gd name="connsiteX0" fmla="*/ 0 w 335756"/>
                  <a:gd name="connsiteY0" fmla="*/ 102393 h 366712"/>
                  <a:gd name="connsiteX1" fmla="*/ 73819 w 335756"/>
                  <a:gd name="connsiteY1" fmla="*/ 19050 h 366712"/>
                  <a:gd name="connsiteX2" fmla="*/ 121444 w 335756"/>
                  <a:gd name="connsiteY2" fmla="*/ 16668 h 366712"/>
                  <a:gd name="connsiteX3" fmla="*/ 150019 w 335756"/>
                  <a:gd name="connsiteY3" fmla="*/ 0 h 366712"/>
                  <a:gd name="connsiteX4" fmla="*/ 169069 w 335756"/>
                  <a:gd name="connsiteY4" fmla="*/ 0 h 366712"/>
                  <a:gd name="connsiteX5" fmla="*/ 204787 w 335756"/>
                  <a:gd name="connsiteY5" fmla="*/ 23812 h 366712"/>
                  <a:gd name="connsiteX6" fmla="*/ 233362 w 335756"/>
                  <a:gd name="connsiteY6" fmla="*/ 21431 h 366712"/>
                  <a:gd name="connsiteX7" fmla="*/ 271462 w 335756"/>
                  <a:gd name="connsiteY7" fmla="*/ 45243 h 366712"/>
                  <a:gd name="connsiteX8" fmla="*/ 292894 w 335756"/>
                  <a:gd name="connsiteY8" fmla="*/ 45243 h 366712"/>
                  <a:gd name="connsiteX9" fmla="*/ 335756 w 335756"/>
                  <a:gd name="connsiteY9" fmla="*/ 90487 h 366712"/>
                  <a:gd name="connsiteX10" fmla="*/ 335756 w 335756"/>
                  <a:gd name="connsiteY10" fmla="*/ 230981 h 366712"/>
                  <a:gd name="connsiteX11" fmla="*/ 283369 w 335756"/>
                  <a:gd name="connsiteY11" fmla="*/ 359568 h 366712"/>
                  <a:gd name="connsiteX12" fmla="*/ 85725 w 335756"/>
                  <a:gd name="connsiteY12" fmla="*/ 366712 h 366712"/>
                  <a:gd name="connsiteX13" fmla="*/ 2381 w 335756"/>
                  <a:gd name="connsiteY13" fmla="*/ 202406 h 366712"/>
                  <a:gd name="connsiteX14" fmla="*/ 0 w 335756"/>
                  <a:gd name="connsiteY14" fmla="*/ 102393 h 366712"/>
                  <a:gd name="connsiteX0" fmla="*/ 0 w 335756"/>
                  <a:gd name="connsiteY0" fmla="*/ 102393 h 366712"/>
                  <a:gd name="connsiteX1" fmla="*/ 73819 w 335756"/>
                  <a:gd name="connsiteY1" fmla="*/ 19050 h 366712"/>
                  <a:gd name="connsiteX2" fmla="*/ 121444 w 335756"/>
                  <a:gd name="connsiteY2" fmla="*/ 16668 h 366712"/>
                  <a:gd name="connsiteX3" fmla="*/ 150019 w 335756"/>
                  <a:gd name="connsiteY3" fmla="*/ 0 h 366712"/>
                  <a:gd name="connsiteX4" fmla="*/ 169069 w 335756"/>
                  <a:gd name="connsiteY4" fmla="*/ 0 h 366712"/>
                  <a:gd name="connsiteX5" fmla="*/ 204787 w 335756"/>
                  <a:gd name="connsiteY5" fmla="*/ 23812 h 366712"/>
                  <a:gd name="connsiteX6" fmla="*/ 233362 w 335756"/>
                  <a:gd name="connsiteY6" fmla="*/ 21431 h 366712"/>
                  <a:gd name="connsiteX7" fmla="*/ 271462 w 335756"/>
                  <a:gd name="connsiteY7" fmla="*/ 45243 h 366712"/>
                  <a:gd name="connsiteX8" fmla="*/ 292894 w 335756"/>
                  <a:gd name="connsiteY8" fmla="*/ 45243 h 366712"/>
                  <a:gd name="connsiteX9" fmla="*/ 335756 w 335756"/>
                  <a:gd name="connsiteY9" fmla="*/ 90487 h 366712"/>
                  <a:gd name="connsiteX10" fmla="*/ 333375 w 335756"/>
                  <a:gd name="connsiteY10" fmla="*/ 214312 h 366712"/>
                  <a:gd name="connsiteX11" fmla="*/ 283369 w 335756"/>
                  <a:gd name="connsiteY11" fmla="*/ 359568 h 366712"/>
                  <a:gd name="connsiteX12" fmla="*/ 85725 w 335756"/>
                  <a:gd name="connsiteY12" fmla="*/ 366712 h 366712"/>
                  <a:gd name="connsiteX13" fmla="*/ 2381 w 335756"/>
                  <a:gd name="connsiteY13" fmla="*/ 202406 h 366712"/>
                  <a:gd name="connsiteX14" fmla="*/ 0 w 335756"/>
                  <a:gd name="connsiteY14" fmla="*/ 102393 h 366712"/>
                  <a:gd name="connsiteX0" fmla="*/ 0 w 340587"/>
                  <a:gd name="connsiteY0" fmla="*/ 102393 h 366712"/>
                  <a:gd name="connsiteX1" fmla="*/ 73819 w 340587"/>
                  <a:gd name="connsiteY1" fmla="*/ 19050 h 366712"/>
                  <a:gd name="connsiteX2" fmla="*/ 121444 w 340587"/>
                  <a:gd name="connsiteY2" fmla="*/ 16668 h 366712"/>
                  <a:gd name="connsiteX3" fmla="*/ 150019 w 340587"/>
                  <a:gd name="connsiteY3" fmla="*/ 0 h 366712"/>
                  <a:gd name="connsiteX4" fmla="*/ 169069 w 340587"/>
                  <a:gd name="connsiteY4" fmla="*/ 0 h 366712"/>
                  <a:gd name="connsiteX5" fmla="*/ 204787 w 340587"/>
                  <a:gd name="connsiteY5" fmla="*/ 23812 h 366712"/>
                  <a:gd name="connsiteX6" fmla="*/ 233362 w 340587"/>
                  <a:gd name="connsiteY6" fmla="*/ 21431 h 366712"/>
                  <a:gd name="connsiteX7" fmla="*/ 271462 w 340587"/>
                  <a:gd name="connsiteY7" fmla="*/ 45243 h 366712"/>
                  <a:gd name="connsiteX8" fmla="*/ 292894 w 340587"/>
                  <a:gd name="connsiteY8" fmla="*/ 45243 h 366712"/>
                  <a:gd name="connsiteX9" fmla="*/ 335756 w 340587"/>
                  <a:gd name="connsiteY9" fmla="*/ 90487 h 366712"/>
                  <a:gd name="connsiteX10" fmla="*/ 340519 w 340587"/>
                  <a:gd name="connsiteY10" fmla="*/ 204787 h 366712"/>
                  <a:gd name="connsiteX11" fmla="*/ 283369 w 340587"/>
                  <a:gd name="connsiteY11" fmla="*/ 359568 h 366712"/>
                  <a:gd name="connsiteX12" fmla="*/ 85725 w 340587"/>
                  <a:gd name="connsiteY12" fmla="*/ 366712 h 366712"/>
                  <a:gd name="connsiteX13" fmla="*/ 2381 w 340587"/>
                  <a:gd name="connsiteY13" fmla="*/ 202406 h 366712"/>
                  <a:gd name="connsiteX14" fmla="*/ 0 w 340587"/>
                  <a:gd name="connsiteY14" fmla="*/ 102393 h 366712"/>
                  <a:gd name="connsiteX0" fmla="*/ 0 w 342900"/>
                  <a:gd name="connsiteY0" fmla="*/ 102393 h 366712"/>
                  <a:gd name="connsiteX1" fmla="*/ 73819 w 342900"/>
                  <a:gd name="connsiteY1" fmla="*/ 19050 h 366712"/>
                  <a:gd name="connsiteX2" fmla="*/ 121444 w 342900"/>
                  <a:gd name="connsiteY2" fmla="*/ 16668 h 366712"/>
                  <a:gd name="connsiteX3" fmla="*/ 150019 w 342900"/>
                  <a:gd name="connsiteY3" fmla="*/ 0 h 366712"/>
                  <a:gd name="connsiteX4" fmla="*/ 169069 w 342900"/>
                  <a:gd name="connsiteY4" fmla="*/ 0 h 366712"/>
                  <a:gd name="connsiteX5" fmla="*/ 204787 w 342900"/>
                  <a:gd name="connsiteY5" fmla="*/ 23812 h 366712"/>
                  <a:gd name="connsiteX6" fmla="*/ 233362 w 342900"/>
                  <a:gd name="connsiteY6" fmla="*/ 21431 h 366712"/>
                  <a:gd name="connsiteX7" fmla="*/ 271462 w 342900"/>
                  <a:gd name="connsiteY7" fmla="*/ 45243 h 366712"/>
                  <a:gd name="connsiteX8" fmla="*/ 292894 w 342900"/>
                  <a:gd name="connsiteY8" fmla="*/ 45243 h 366712"/>
                  <a:gd name="connsiteX9" fmla="*/ 342900 w 342900"/>
                  <a:gd name="connsiteY9" fmla="*/ 92868 h 366712"/>
                  <a:gd name="connsiteX10" fmla="*/ 340519 w 342900"/>
                  <a:gd name="connsiteY10" fmla="*/ 204787 h 366712"/>
                  <a:gd name="connsiteX11" fmla="*/ 283369 w 342900"/>
                  <a:gd name="connsiteY11" fmla="*/ 359568 h 366712"/>
                  <a:gd name="connsiteX12" fmla="*/ 85725 w 342900"/>
                  <a:gd name="connsiteY12" fmla="*/ 366712 h 366712"/>
                  <a:gd name="connsiteX13" fmla="*/ 2381 w 342900"/>
                  <a:gd name="connsiteY13" fmla="*/ 202406 h 366712"/>
                  <a:gd name="connsiteX14" fmla="*/ 0 w 342900"/>
                  <a:gd name="connsiteY14" fmla="*/ 102393 h 366712"/>
                  <a:gd name="connsiteX0" fmla="*/ 0 w 342900"/>
                  <a:gd name="connsiteY0" fmla="*/ 102393 h 366712"/>
                  <a:gd name="connsiteX1" fmla="*/ 73819 w 342900"/>
                  <a:gd name="connsiteY1" fmla="*/ 19050 h 366712"/>
                  <a:gd name="connsiteX2" fmla="*/ 121444 w 342900"/>
                  <a:gd name="connsiteY2" fmla="*/ 16668 h 366712"/>
                  <a:gd name="connsiteX3" fmla="*/ 150019 w 342900"/>
                  <a:gd name="connsiteY3" fmla="*/ 0 h 366712"/>
                  <a:gd name="connsiteX4" fmla="*/ 169069 w 342900"/>
                  <a:gd name="connsiteY4" fmla="*/ 0 h 366712"/>
                  <a:gd name="connsiteX5" fmla="*/ 204787 w 342900"/>
                  <a:gd name="connsiteY5" fmla="*/ 23812 h 366712"/>
                  <a:gd name="connsiteX6" fmla="*/ 240506 w 342900"/>
                  <a:gd name="connsiteY6" fmla="*/ 14287 h 366712"/>
                  <a:gd name="connsiteX7" fmla="*/ 271462 w 342900"/>
                  <a:gd name="connsiteY7" fmla="*/ 45243 h 366712"/>
                  <a:gd name="connsiteX8" fmla="*/ 292894 w 342900"/>
                  <a:gd name="connsiteY8" fmla="*/ 45243 h 366712"/>
                  <a:gd name="connsiteX9" fmla="*/ 342900 w 342900"/>
                  <a:gd name="connsiteY9" fmla="*/ 92868 h 366712"/>
                  <a:gd name="connsiteX10" fmla="*/ 340519 w 342900"/>
                  <a:gd name="connsiteY10" fmla="*/ 204787 h 366712"/>
                  <a:gd name="connsiteX11" fmla="*/ 283369 w 342900"/>
                  <a:gd name="connsiteY11" fmla="*/ 359568 h 366712"/>
                  <a:gd name="connsiteX12" fmla="*/ 85725 w 342900"/>
                  <a:gd name="connsiteY12" fmla="*/ 366712 h 366712"/>
                  <a:gd name="connsiteX13" fmla="*/ 2381 w 342900"/>
                  <a:gd name="connsiteY13" fmla="*/ 202406 h 366712"/>
                  <a:gd name="connsiteX14" fmla="*/ 0 w 342900"/>
                  <a:gd name="connsiteY14" fmla="*/ 102393 h 366712"/>
                  <a:gd name="connsiteX0" fmla="*/ 0 w 342900"/>
                  <a:gd name="connsiteY0" fmla="*/ 102393 h 366712"/>
                  <a:gd name="connsiteX1" fmla="*/ 73819 w 342900"/>
                  <a:gd name="connsiteY1" fmla="*/ 19050 h 366712"/>
                  <a:gd name="connsiteX2" fmla="*/ 121444 w 342900"/>
                  <a:gd name="connsiteY2" fmla="*/ 16668 h 366712"/>
                  <a:gd name="connsiteX3" fmla="*/ 150019 w 342900"/>
                  <a:gd name="connsiteY3" fmla="*/ 0 h 366712"/>
                  <a:gd name="connsiteX4" fmla="*/ 169069 w 342900"/>
                  <a:gd name="connsiteY4" fmla="*/ 0 h 366712"/>
                  <a:gd name="connsiteX5" fmla="*/ 204787 w 342900"/>
                  <a:gd name="connsiteY5" fmla="*/ 23812 h 366712"/>
                  <a:gd name="connsiteX6" fmla="*/ 240506 w 342900"/>
                  <a:gd name="connsiteY6" fmla="*/ 14287 h 366712"/>
                  <a:gd name="connsiteX7" fmla="*/ 269080 w 342900"/>
                  <a:gd name="connsiteY7" fmla="*/ 42862 h 366712"/>
                  <a:gd name="connsiteX8" fmla="*/ 292894 w 342900"/>
                  <a:gd name="connsiteY8" fmla="*/ 45243 h 366712"/>
                  <a:gd name="connsiteX9" fmla="*/ 342900 w 342900"/>
                  <a:gd name="connsiteY9" fmla="*/ 92868 h 366712"/>
                  <a:gd name="connsiteX10" fmla="*/ 340519 w 342900"/>
                  <a:gd name="connsiteY10" fmla="*/ 204787 h 366712"/>
                  <a:gd name="connsiteX11" fmla="*/ 283369 w 342900"/>
                  <a:gd name="connsiteY11" fmla="*/ 359568 h 366712"/>
                  <a:gd name="connsiteX12" fmla="*/ 85725 w 342900"/>
                  <a:gd name="connsiteY12" fmla="*/ 366712 h 366712"/>
                  <a:gd name="connsiteX13" fmla="*/ 2381 w 342900"/>
                  <a:gd name="connsiteY13" fmla="*/ 202406 h 366712"/>
                  <a:gd name="connsiteX14" fmla="*/ 0 w 342900"/>
                  <a:gd name="connsiteY14" fmla="*/ 102393 h 366712"/>
                  <a:gd name="connsiteX0" fmla="*/ 0 w 342900"/>
                  <a:gd name="connsiteY0" fmla="*/ 102393 h 366712"/>
                  <a:gd name="connsiteX1" fmla="*/ 73819 w 342900"/>
                  <a:gd name="connsiteY1" fmla="*/ 19050 h 366712"/>
                  <a:gd name="connsiteX2" fmla="*/ 121444 w 342900"/>
                  <a:gd name="connsiteY2" fmla="*/ 16668 h 366712"/>
                  <a:gd name="connsiteX3" fmla="*/ 150019 w 342900"/>
                  <a:gd name="connsiteY3" fmla="*/ 0 h 366712"/>
                  <a:gd name="connsiteX4" fmla="*/ 169069 w 342900"/>
                  <a:gd name="connsiteY4" fmla="*/ 0 h 366712"/>
                  <a:gd name="connsiteX5" fmla="*/ 204787 w 342900"/>
                  <a:gd name="connsiteY5" fmla="*/ 23812 h 366712"/>
                  <a:gd name="connsiteX6" fmla="*/ 240506 w 342900"/>
                  <a:gd name="connsiteY6" fmla="*/ 14287 h 366712"/>
                  <a:gd name="connsiteX7" fmla="*/ 269080 w 342900"/>
                  <a:gd name="connsiteY7" fmla="*/ 42862 h 366712"/>
                  <a:gd name="connsiteX8" fmla="*/ 290513 w 342900"/>
                  <a:gd name="connsiteY8" fmla="*/ 38099 h 366712"/>
                  <a:gd name="connsiteX9" fmla="*/ 342900 w 342900"/>
                  <a:gd name="connsiteY9" fmla="*/ 92868 h 366712"/>
                  <a:gd name="connsiteX10" fmla="*/ 340519 w 342900"/>
                  <a:gd name="connsiteY10" fmla="*/ 204787 h 366712"/>
                  <a:gd name="connsiteX11" fmla="*/ 283369 w 342900"/>
                  <a:gd name="connsiteY11" fmla="*/ 359568 h 366712"/>
                  <a:gd name="connsiteX12" fmla="*/ 85725 w 342900"/>
                  <a:gd name="connsiteY12" fmla="*/ 366712 h 366712"/>
                  <a:gd name="connsiteX13" fmla="*/ 2381 w 342900"/>
                  <a:gd name="connsiteY13" fmla="*/ 202406 h 366712"/>
                  <a:gd name="connsiteX14" fmla="*/ 0 w 342900"/>
                  <a:gd name="connsiteY14" fmla="*/ 102393 h 366712"/>
                  <a:gd name="connsiteX0" fmla="*/ 0 w 342900"/>
                  <a:gd name="connsiteY0" fmla="*/ 102393 h 366712"/>
                  <a:gd name="connsiteX1" fmla="*/ 73819 w 342900"/>
                  <a:gd name="connsiteY1" fmla="*/ 19050 h 366712"/>
                  <a:gd name="connsiteX2" fmla="*/ 121444 w 342900"/>
                  <a:gd name="connsiteY2" fmla="*/ 16668 h 366712"/>
                  <a:gd name="connsiteX3" fmla="*/ 150019 w 342900"/>
                  <a:gd name="connsiteY3" fmla="*/ 0 h 366712"/>
                  <a:gd name="connsiteX4" fmla="*/ 169069 w 342900"/>
                  <a:gd name="connsiteY4" fmla="*/ 0 h 366712"/>
                  <a:gd name="connsiteX5" fmla="*/ 204787 w 342900"/>
                  <a:gd name="connsiteY5" fmla="*/ 23812 h 366712"/>
                  <a:gd name="connsiteX6" fmla="*/ 240506 w 342900"/>
                  <a:gd name="connsiteY6" fmla="*/ 14287 h 366712"/>
                  <a:gd name="connsiteX7" fmla="*/ 269080 w 342900"/>
                  <a:gd name="connsiteY7" fmla="*/ 42862 h 366712"/>
                  <a:gd name="connsiteX8" fmla="*/ 290513 w 342900"/>
                  <a:gd name="connsiteY8" fmla="*/ 38099 h 366712"/>
                  <a:gd name="connsiteX9" fmla="*/ 342900 w 342900"/>
                  <a:gd name="connsiteY9" fmla="*/ 92868 h 366712"/>
                  <a:gd name="connsiteX10" fmla="*/ 340519 w 342900"/>
                  <a:gd name="connsiteY10" fmla="*/ 204787 h 366712"/>
                  <a:gd name="connsiteX11" fmla="*/ 283369 w 342900"/>
                  <a:gd name="connsiteY11" fmla="*/ 359568 h 366712"/>
                  <a:gd name="connsiteX12" fmla="*/ 85725 w 342900"/>
                  <a:gd name="connsiteY12" fmla="*/ 366712 h 366712"/>
                  <a:gd name="connsiteX13" fmla="*/ 4762 w 342900"/>
                  <a:gd name="connsiteY13" fmla="*/ 197644 h 366712"/>
                  <a:gd name="connsiteX14" fmla="*/ 0 w 342900"/>
                  <a:gd name="connsiteY14" fmla="*/ 102393 h 366712"/>
                  <a:gd name="connsiteX0" fmla="*/ 0 w 342900"/>
                  <a:gd name="connsiteY0" fmla="*/ 102393 h 361949"/>
                  <a:gd name="connsiteX1" fmla="*/ 73819 w 342900"/>
                  <a:gd name="connsiteY1" fmla="*/ 19050 h 361949"/>
                  <a:gd name="connsiteX2" fmla="*/ 121444 w 342900"/>
                  <a:gd name="connsiteY2" fmla="*/ 16668 h 361949"/>
                  <a:gd name="connsiteX3" fmla="*/ 150019 w 342900"/>
                  <a:gd name="connsiteY3" fmla="*/ 0 h 361949"/>
                  <a:gd name="connsiteX4" fmla="*/ 169069 w 342900"/>
                  <a:gd name="connsiteY4" fmla="*/ 0 h 361949"/>
                  <a:gd name="connsiteX5" fmla="*/ 204787 w 342900"/>
                  <a:gd name="connsiteY5" fmla="*/ 23812 h 361949"/>
                  <a:gd name="connsiteX6" fmla="*/ 240506 w 342900"/>
                  <a:gd name="connsiteY6" fmla="*/ 14287 h 361949"/>
                  <a:gd name="connsiteX7" fmla="*/ 269080 w 342900"/>
                  <a:gd name="connsiteY7" fmla="*/ 42862 h 361949"/>
                  <a:gd name="connsiteX8" fmla="*/ 290513 w 342900"/>
                  <a:gd name="connsiteY8" fmla="*/ 38099 h 361949"/>
                  <a:gd name="connsiteX9" fmla="*/ 342900 w 342900"/>
                  <a:gd name="connsiteY9" fmla="*/ 92868 h 361949"/>
                  <a:gd name="connsiteX10" fmla="*/ 340519 w 342900"/>
                  <a:gd name="connsiteY10" fmla="*/ 204787 h 361949"/>
                  <a:gd name="connsiteX11" fmla="*/ 283369 w 342900"/>
                  <a:gd name="connsiteY11" fmla="*/ 359568 h 361949"/>
                  <a:gd name="connsiteX12" fmla="*/ 92869 w 342900"/>
                  <a:gd name="connsiteY12" fmla="*/ 361949 h 361949"/>
                  <a:gd name="connsiteX13" fmla="*/ 4762 w 342900"/>
                  <a:gd name="connsiteY13" fmla="*/ 197644 h 361949"/>
                  <a:gd name="connsiteX14" fmla="*/ 0 w 342900"/>
                  <a:gd name="connsiteY14" fmla="*/ 102393 h 361949"/>
                  <a:gd name="connsiteX0" fmla="*/ 0 w 342900"/>
                  <a:gd name="connsiteY0" fmla="*/ 102393 h 366711"/>
                  <a:gd name="connsiteX1" fmla="*/ 73819 w 342900"/>
                  <a:gd name="connsiteY1" fmla="*/ 19050 h 366711"/>
                  <a:gd name="connsiteX2" fmla="*/ 121444 w 342900"/>
                  <a:gd name="connsiteY2" fmla="*/ 16668 h 366711"/>
                  <a:gd name="connsiteX3" fmla="*/ 150019 w 342900"/>
                  <a:gd name="connsiteY3" fmla="*/ 0 h 366711"/>
                  <a:gd name="connsiteX4" fmla="*/ 169069 w 342900"/>
                  <a:gd name="connsiteY4" fmla="*/ 0 h 366711"/>
                  <a:gd name="connsiteX5" fmla="*/ 204787 w 342900"/>
                  <a:gd name="connsiteY5" fmla="*/ 23812 h 366711"/>
                  <a:gd name="connsiteX6" fmla="*/ 240506 w 342900"/>
                  <a:gd name="connsiteY6" fmla="*/ 14287 h 366711"/>
                  <a:gd name="connsiteX7" fmla="*/ 269080 w 342900"/>
                  <a:gd name="connsiteY7" fmla="*/ 42862 h 366711"/>
                  <a:gd name="connsiteX8" fmla="*/ 290513 w 342900"/>
                  <a:gd name="connsiteY8" fmla="*/ 38099 h 366711"/>
                  <a:gd name="connsiteX9" fmla="*/ 342900 w 342900"/>
                  <a:gd name="connsiteY9" fmla="*/ 92868 h 366711"/>
                  <a:gd name="connsiteX10" fmla="*/ 340519 w 342900"/>
                  <a:gd name="connsiteY10" fmla="*/ 204787 h 366711"/>
                  <a:gd name="connsiteX11" fmla="*/ 276225 w 342900"/>
                  <a:gd name="connsiteY11" fmla="*/ 366711 h 366711"/>
                  <a:gd name="connsiteX12" fmla="*/ 92869 w 342900"/>
                  <a:gd name="connsiteY12" fmla="*/ 361949 h 366711"/>
                  <a:gd name="connsiteX13" fmla="*/ 4762 w 342900"/>
                  <a:gd name="connsiteY13" fmla="*/ 197644 h 366711"/>
                  <a:gd name="connsiteX14" fmla="*/ 0 w 342900"/>
                  <a:gd name="connsiteY14" fmla="*/ 102393 h 366711"/>
                  <a:gd name="connsiteX0" fmla="*/ 0 w 342900"/>
                  <a:gd name="connsiteY0" fmla="*/ 109537 h 373855"/>
                  <a:gd name="connsiteX1" fmla="*/ 73819 w 342900"/>
                  <a:gd name="connsiteY1" fmla="*/ 26194 h 373855"/>
                  <a:gd name="connsiteX2" fmla="*/ 121444 w 342900"/>
                  <a:gd name="connsiteY2" fmla="*/ 23812 h 373855"/>
                  <a:gd name="connsiteX3" fmla="*/ 154782 w 342900"/>
                  <a:gd name="connsiteY3" fmla="*/ 0 h 373855"/>
                  <a:gd name="connsiteX4" fmla="*/ 169069 w 342900"/>
                  <a:gd name="connsiteY4" fmla="*/ 7144 h 373855"/>
                  <a:gd name="connsiteX5" fmla="*/ 204787 w 342900"/>
                  <a:gd name="connsiteY5" fmla="*/ 30956 h 373855"/>
                  <a:gd name="connsiteX6" fmla="*/ 240506 w 342900"/>
                  <a:gd name="connsiteY6" fmla="*/ 21431 h 373855"/>
                  <a:gd name="connsiteX7" fmla="*/ 269080 w 342900"/>
                  <a:gd name="connsiteY7" fmla="*/ 50006 h 373855"/>
                  <a:gd name="connsiteX8" fmla="*/ 290513 w 342900"/>
                  <a:gd name="connsiteY8" fmla="*/ 45243 h 373855"/>
                  <a:gd name="connsiteX9" fmla="*/ 342900 w 342900"/>
                  <a:gd name="connsiteY9" fmla="*/ 100012 h 373855"/>
                  <a:gd name="connsiteX10" fmla="*/ 340519 w 342900"/>
                  <a:gd name="connsiteY10" fmla="*/ 211931 h 373855"/>
                  <a:gd name="connsiteX11" fmla="*/ 276225 w 342900"/>
                  <a:gd name="connsiteY11" fmla="*/ 373855 h 373855"/>
                  <a:gd name="connsiteX12" fmla="*/ 92869 w 342900"/>
                  <a:gd name="connsiteY12" fmla="*/ 369093 h 373855"/>
                  <a:gd name="connsiteX13" fmla="*/ 4762 w 342900"/>
                  <a:gd name="connsiteY13" fmla="*/ 204788 h 373855"/>
                  <a:gd name="connsiteX14" fmla="*/ 0 w 342900"/>
                  <a:gd name="connsiteY14" fmla="*/ 109537 h 373855"/>
                  <a:gd name="connsiteX0" fmla="*/ 0 w 342900"/>
                  <a:gd name="connsiteY0" fmla="*/ 114299 h 378617"/>
                  <a:gd name="connsiteX1" fmla="*/ 73819 w 342900"/>
                  <a:gd name="connsiteY1" fmla="*/ 30956 h 378617"/>
                  <a:gd name="connsiteX2" fmla="*/ 121444 w 342900"/>
                  <a:gd name="connsiteY2" fmla="*/ 28574 h 378617"/>
                  <a:gd name="connsiteX3" fmla="*/ 154782 w 342900"/>
                  <a:gd name="connsiteY3" fmla="*/ 4762 h 378617"/>
                  <a:gd name="connsiteX4" fmla="*/ 169069 w 342900"/>
                  <a:gd name="connsiteY4" fmla="*/ 0 h 378617"/>
                  <a:gd name="connsiteX5" fmla="*/ 204787 w 342900"/>
                  <a:gd name="connsiteY5" fmla="*/ 35718 h 378617"/>
                  <a:gd name="connsiteX6" fmla="*/ 240506 w 342900"/>
                  <a:gd name="connsiteY6" fmla="*/ 26193 h 378617"/>
                  <a:gd name="connsiteX7" fmla="*/ 269080 w 342900"/>
                  <a:gd name="connsiteY7" fmla="*/ 54768 h 378617"/>
                  <a:gd name="connsiteX8" fmla="*/ 290513 w 342900"/>
                  <a:gd name="connsiteY8" fmla="*/ 50005 h 378617"/>
                  <a:gd name="connsiteX9" fmla="*/ 342900 w 342900"/>
                  <a:gd name="connsiteY9" fmla="*/ 104774 h 378617"/>
                  <a:gd name="connsiteX10" fmla="*/ 340519 w 342900"/>
                  <a:gd name="connsiteY10" fmla="*/ 216693 h 378617"/>
                  <a:gd name="connsiteX11" fmla="*/ 276225 w 342900"/>
                  <a:gd name="connsiteY11" fmla="*/ 378617 h 378617"/>
                  <a:gd name="connsiteX12" fmla="*/ 92869 w 342900"/>
                  <a:gd name="connsiteY12" fmla="*/ 373855 h 378617"/>
                  <a:gd name="connsiteX13" fmla="*/ 4762 w 342900"/>
                  <a:gd name="connsiteY13" fmla="*/ 209550 h 378617"/>
                  <a:gd name="connsiteX14" fmla="*/ 0 w 342900"/>
                  <a:gd name="connsiteY14" fmla="*/ 114299 h 37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42900" h="378617">
                    <a:moveTo>
                      <a:pt x="0" y="114299"/>
                    </a:moveTo>
                    <a:lnTo>
                      <a:pt x="73819" y="30956"/>
                    </a:lnTo>
                    <a:lnTo>
                      <a:pt x="121444" y="28574"/>
                    </a:lnTo>
                    <a:lnTo>
                      <a:pt x="154782" y="4762"/>
                    </a:lnTo>
                    <a:lnTo>
                      <a:pt x="169069" y="0"/>
                    </a:lnTo>
                    <a:lnTo>
                      <a:pt x="204787" y="35718"/>
                    </a:lnTo>
                    <a:lnTo>
                      <a:pt x="240506" y="26193"/>
                    </a:lnTo>
                    <a:lnTo>
                      <a:pt x="269080" y="54768"/>
                    </a:lnTo>
                    <a:lnTo>
                      <a:pt x="290513" y="50005"/>
                    </a:lnTo>
                    <a:lnTo>
                      <a:pt x="342900" y="104774"/>
                    </a:lnTo>
                    <a:cubicBezTo>
                      <a:pt x="342106" y="146049"/>
                      <a:pt x="341313" y="175418"/>
                      <a:pt x="340519" y="216693"/>
                    </a:cubicBezTo>
                    <a:lnTo>
                      <a:pt x="276225" y="378617"/>
                    </a:lnTo>
                    <a:lnTo>
                      <a:pt x="92869" y="373855"/>
                    </a:lnTo>
                    <a:lnTo>
                      <a:pt x="4762" y="209550"/>
                    </a:lnTo>
                    <a:cubicBezTo>
                      <a:pt x="3968" y="176212"/>
                      <a:pt x="794" y="147637"/>
                      <a:pt x="0" y="1142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3398D68C-F780-4D9A-AAC2-7E4564F6FA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27" t="21875" r="28559" b="24723"/>
              <a:stretch/>
            </p:blipFill>
            <p:spPr>
              <a:xfrm>
                <a:off x="633413" y="2083594"/>
                <a:ext cx="381000" cy="4675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01848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7D658E21-C956-4F2A-95C9-9D6F601BB9AD}"/>
              </a:ext>
            </a:extLst>
          </p:cNvPr>
          <p:cNvGrpSpPr/>
          <p:nvPr/>
        </p:nvGrpSpPr>
        <p:grpSpPr>
          <a:xfrm>
            <a:off x="3681753" y="1494172"/>
            <a:ext cx="3910284" cy="2582877"/>
            <a:chOff x="1332836" y="713996"/>
            <a:chExt cx="3910284" cy="2582877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9B223527-8F7E-4638-9814-3B43CAF26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8953" b="52433"/>
            <a:stretch/>
          </p:blipFill>
          <p:spPr>
            <a:xfrm>
              <a:off x="1332836" y="713996"/>
              <a:ext cx="3910284" cy="2582877"/>
            </a:xfrm>
            <a:prstGeom prst="rect">
              <a:avLst/>
            </a:prstGeom>
          </p:spPr>
        </p:pic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83B1E074-F1B7-4BCC-B0CD-7C54BD889B69}"/>
                </a:ext>
              </a:extLst>
            </p:cNvPr>
            <p:cNvGrpSpPr/>
            <p:nvPr/>
          </p:nvGrpSpPr>
          <p:grpSpPr>
            <a:xfrm>
              <a:off x="3442495" y="2325688"/>
              <a:ext cx="126119" cy="154781"/>
              <a:chOff x="633413" y="2083594"/>
              <a:chExt cx="381000" cy="467585"/>
            </a:xfrm>
          </p:grpSpPr>
          <p:sp>
            <p:nvSpPr>
              <p:cNvPr id="7" name="手繪多邊形: 圖案 6">
                <a:extLst>
                  <a:ext uri="{FF2B5EF4-FFF2-40B4-BE49-F238E27FC236}">
                    <a16:creationId xmlns:a16="http://schemas.microsoft.com/office/drawing/2014/main" id="{016D291A-2CFE-4B02-B61C-A70CB714C7E4}"/>
                  </a:ext>
                </a:extLst>
              </p:cNvPr>
              <p:cNvSpPr/>
              <p:nvPr/>
            </p:nvSpPr>
            <p:spPr>
              <a:xfrm>
                <a:off x="654845" y="2135981"/>
                <a:ext cx="342900" cy="378617"/>
              </a:xfrm>
              <a:custGeom>
                <a:avLst/>
                <a:gdLst>
                  <a:gd name="connsiteX0" fmla="*/ 0 w 335756"/>
                  <a:gd name="connsiteY0" fmla="*/ 102393 h 366712"/>
                  <a:gd name="connsiteX1" fmla="*/ 73819 w 335756"/>
                  <a:gd name="connsiteY1" fmla="*/ 19050 h 366712"/>
                  <a:gd name="connsiteX2" fmla="*/ 121444 w 335756"/>
                  <a:gd name="connsiteY2" fmla="*/ 16668 h 366712"/>
                  <a:gd name="connsiteX3" fmla="*/ 150019 w 335756"/>
                  <a:gd name="connsiteY3" fmla="*/ 0 h 366712"/>
                  <a:gd name="connsiteX4" fmla="*/ 169069 w 335756"/>
                  <a:gd name="connsiteY4" fmla="*/ 0 h 366712"/>
                  <a:gd name="connsiteX5" fmla="*/ 204787 w 335756"/>
                  <a:gd name="connsiteY5" fmla="*/ 23812 h 366712"/>
                  <a:gd name="connsiteX6" fmla="*/ 233362 w 335756"/>
                  <a:gd name="connsiteY6" fmla="*/ 21431 h 366712"/>
                  <a:gd name="connsiteX7" fmla="*/ 271462 w 335756"/>
                  <a:gd name="connsiteY7" fmla="*/ 45243 h 366712"/>
                  <a:gd name="connsiteX8" fmla="*/ 292894 w 335756"/>
                  <a:gd name="connsiteY8" fmla="*/ 45243 h 366712"/>
                  <a:gd name="connsiteX9" fmla="*/ 335756 w 335756"/>
                  <a:gd name="connsiteY9" fmla="*/ 90487 h 366712"/>
                  <a:gd name="connsiteX10" fmla="*/ 335756 w 335756"/>
                  <a:gd name="connsiteY10" fmla="*/ 230981 h 366712"/>
                  <a:gd name="connsiteX11" fmla="*/ 283369 w 335756"/>
                  <a:gd name="connsiteY11" fmla="*/ 359568 h 366712"/>
                  <a:gd name="connsiteX12" fmla="*/ 85725 w 335756"/>
                  <a:gd name="connsiteY12" fmla="*/ 366712 h 366712"/>
                  <a:gd name="connsiteX13" fmla="*/ 2381 w 335756"/>
                  <a:gd name="connsiteY13" fmla="*/ 202406 h 366712"/>
                  <a:gd name="connsiteX14" fmla="*/ 0 w 335756"/>
                  <a:gd name="connsiteY14" fmla="*/ 102393 h 366712"/>
                  <a:gd name="connsiteX0" fmla="*/ 0 w 335756"/>
                  <a:gd name="connsiteY0" fmla="*/ 102393 h 366712"/>
                  <a:gd name="connsiteX1" fmla="*/ 73819 w 335756"/>
                  <a:gd name="connsiteY1" fmla="*/ 19050 h 366712"/>
                  <a:gd name="connsiteX2" fmla="*/ 121444 w 335756"/>
                  <a:gd name="connsiteY2" fmla="*/ 16668 h 366712"/>
                  <a:gd name="connsiteX3" fmla="*/ 150019 w 335756"/>
                  <a:gd name="connsiteY3" fmla="*/ 0 h 366712"/>
                  <a:gd name="connsiteX4" fmla="*/ 169069 w 335756"/>
                  <a:gd name="connsiteY4" fmla="*/ 0 h 366712"/>
                  <a:gd name="connsiteX5" fmla="*/ 204787 w 335756"/>
                  <a:gd name="connsiteY5" fmla="*/ 23812 h 366712"/>
                  <a:gd name="connsiteX6" fmla="*/ 233362 w 335756"/>
                  <a:gd name="connsiteY6" fmla="*/ 21431 h 366712"/>
                  <a:gd name="connsiteX7" fmla="*/ 271462 w 335756"/>
                  <a:gd name="connsiteY7" fmla="*/ 45243 h 366712"/>
                  <a:gd name="connsiteX8" fmla="*/ 292894 w 335756"/>
                  <a:gd name="connsiteY8" fmla="*/ 45243 h 366712"/>
                  <a:gd name="connsiteX9" fmla="*/ 335756 w 335756"/>
                  <a:gd name="connsiteY9" fmla="*/ 90487 h 366712"/>
                  <a:gd name="connsiteX10" fmla="*/ 333375 w 335756"/>
                  <a:gd name="connsiteY10" fmla="*/ 214312 h 366712"/>
                  <a:gd name="connsiteX11" fmla="*/ 283369 w 335756"/>
                  <a:gd name="connsiteY11" fmla="*/ 359568 h 366712"/>
                  <a:gd name="connsiteX12" fmla="*/ 85725 w 335756"/>
                  <a:gd name="connsiteY12" fmla="*/ 366712 h 366712"/>
                  <a:gd name="connsiteX13" fmla="*/ 2381 w 335756"/>
                  <a:gd name="connsiteY13" fmla="*/ 202406 h 366712"/>
                  <a:gd name="connsiteX14" fmla="*/ 0 w 335756"/>
                  <a:gd name="connsiteY14" fmla="*/ 102393 h 366712"/>
                  <a:gd name="connsiteX0" fmla="*/ 0 w 340587"/>
                  <a:gd name="connsiteY0" fmla="*/ 102393 h 366712"/>
                  <a:gd name="connsiteX1" fmla="*/ 73819 w 340587"/>
                  <a:gd name="connsiteY1" fmla="*/ 19050 h 366712"/>
                  <a:gd name="connsiteX2" fmla="*/ 121444 w 340587"/>
                  <a:gd name="connsiteY2" fmla="*/ 16668 h 366712"/>
                  <a:gd name="connsiteX3" fmla="*/ 150019 w 340587"/>
                  <a:gd name="connsiteY3" fmla="*/ 0 h 366712"/>
                  <a:gd name="connsiteX4" fmla="*/ 169069 w 340587"/>
                  <a:gd name="connsiteY4" fmla="*/ 0 h 366712"/>
                  <a:gd name="connsiteX5" fmla="*/ 204787 w 340587"/>
                  <a:gd name="connsiteY5" fmla="*/ 23812 h 366712"/>
                  <a:gd name="connsiteX6" fmla="*/ 233362 w 340587"/>
                  <a:gd name="connsiteY6" fmla="*/ 21431 h 366712"/>
                  <a:gd name="connsiteX7" fmla="*/ 271462 w 340587"/>
                  <a:gd name="connsiteY7" fmla="*/ 45243 h 366712"/>
                  <a:gd name="connsiteX8" fmla="*/ 292894 w 340587"/>
                  <a:gd name="connsiteY8" fmla="*/ 45243 h 366712"/>
                  <a:gd name="connsiteX9" fmla="*/ 335756 w 340587"/>
                  <a:gd name="connsiteY9" fmla="*/ 90487 h 366712"/>
                  <a:gd name="connsiteX10" fmla="*/ 340519 w 340587"/>
                  <a:gd name="connsiteY10" fmla="*/ 204787 h 366712"/>
                  <a:gd name="connsiteX11" fmla="*/ 283369 w 340587"/>
                  <a:gd name="connsiteY11" fmla="*/ 359568 h 366712"/>
                  <a:gd name="connsiteX12" fmla="*/ 85725 w 340587"/>
                  <a:gd name="connsiteY12" fmla="*/ 366712 h 366712"/>
                  <a:gd name="connsiteX13" fmla="*/ 2381 w 340587"/>
                  <a:gd name="connsiteY13" fmla="*/ 202406 h 366712"/>
                  <a:gd name="connsiteX14" fmla="*/ 0 w 340587"/>
                  <a:gd name="connsiteY14" fmla="*/ 102393 h 366712"/>
                  <a:gd name="connsiteX0" fmla="*/ 0 w 342900"/>
                  <a:gd name="connsiteY0" fmla="*/ 102393 h 366712"/>
                  <a:gd name="connsiteX1" fmla="*/ 73819 w 342900"/>
                  <a:gd name="connsiteY1" fmla="*/ 19050 h 366712"/>
                  <a:gd name="connsiteX2" fmla="*/ 121444 w 342900"/>
                  <a:gd name="connsiteY2" fmla="*/ 16668 h 366712"/>
                  <a:gd name="connsiteX3" fmla="*/ 150019 w 342900"/>
                  <a:gd name="connsiteY3" fmla="*/ 0 h 366712"/>
                  <a:gd name="connsiteX4" fmla="*/ 169069 w 342900"/>
                  <a:gd name="connsiteY4" fmla="*/ 0 h 366712"/>
                  <a:gd name="connsiteX5" fmla="*/ 204787 w 342900"/>
                  <a:gd name="connsiteY5" fmla="*/ 23812 h 366712"/>
                  <a:gd name="connsiteX6" fmla="*/ 233362 w 342900"/>
                  <a:gd name="connsiteY6" fmla="*/ 21431 h 366712"/>
                  <a:gd name="connsiteX7" fmla="*/ 271462 w 342900"/>
                  <a:gd name="connsiteY7" fmla="*/ 45243 h 366712"/>
                  <a:gd name="connsiteX8" fmla="*/ 292894 w 342900"/>
                  <a:gd name="connsiteY8" fmla="*/ 45243 h 366712"/>
                  <a:gd name="connsiteX9" fmla="*/ 342900 w 342900"/>
                  <a:gd name="connsiteY9" fmla="*/ 92868 h 366712"/>
                  <a:gd name="connsiteX10" fmla="*/ 340519 w 342900"/>
                  <a:gd name="connsiteY10" fmla="*/ 204787 h 366712"/>
                  <a:gd name="connsiteX11" fmla="*/ 283369 w 342900"/>
                  <a:gd name="connsiteY11" fmla="*/ 359568 h 366712"/>
                  <a:gd name="connsiteX12" fmla="*/ 85725 w 342900"/>
                  <a:gd name="connsiteY12" fmla="*/ 366712 h 366712"/>
                  <a:gd name="connsiteX13" fmla="*/ 2381 w 342900"/>
                  <a:gd name="connsiteY13" fmla="*/ 202406 h 366712"/>
                  <a:gd name="connsiteX14" fmla="*/ 0 w 342900"/>
                  <a:gd name="connsiteY14" fmla="*/ 102393 h 366712"/>
                  <a:gd name="connsiteX0" fmla="*/ 0 w 342900"/>
                  <a:gd name="connsiteY0" fmla="*/ 102393 h 366712"/>
                  <a:gd name="connsiteX1" fmla="*/ 73819 w 342900"/>
                  <a:gd name="connsiteY1" fmla="*/ 19050 h 366712"/>
                  <a:gd name="connsiteX2" fmla="*/ 121444 w 342900"/>
                  <a:gd name="connsiteY2" fmla="*/ 16668 h 366712"/>
                  <a:gd name="connsiteX3" fmla="*/ 150019 w 342900"/>
                  <a:gd name="connsiteY3" fmla="*/ 0 h 366712"/>
                  <a:gd name="connsiteX4" fmla="*/ 169069 w 342900"/>
                  <a:gd name="connsiteY4" fmla="*/ 0 h 366712"/>
                  <a:gd name="connsiteX5" fmla="*/ 204787 w 342900"/>
                  <a:gd name="connsiteY5" fmla="*/ 23812 h 366712"/>
                  <a:gd name="connsiteX6" fmla="*/ 240506 w 342900"/>
                  <a:gd name="connsiteY6" fmla="*/ 14287 h 366712"/>
                  <a:gd name="connsiteX7" fmla="*/ 271462 w 342900"/>
                  <a:gd name="connsiteY7" fmla="*/ 45243 h 366712"/>
                  <a:gd name="connsiteX8" fmla="*/ 292894 w 342900"/>
                  <a:gd name="connsiteY8" fmla="*/ 45243 h 366712"/>
                  <a:gd name="connsiteX9" fmla="*/ 342900 w 342900"/>
                  <a:gd name="connsiteY9" fmla="*/ 92868 h 366712"/>
                  <a:gd name="connsiteX10" fmla="*/ 340519 w 342900"/>
                  <a:gd name="connsiteY10" fmla="*/ 204787 h 366712"/>
                  <a:gd name="connsiteX11" fmla="*/ 283369 w 342900"/>
                  <a:gd name="connsiteY11" fmla="*/ 359568 h 366712"/>
                  <a:gd name="connsiteX12" fmla="*/ 85725 w 342900"/>
                  <a:gd name="connsiteY12" fmla="*/ 366712 h 366712"/>
                  <a:gd name="connsiteX13" fmla="*/ 2381 w 342900"/>
                  <a:gd name="connsiteY13" fmla="*/ 202406 h 366712"/>
                  <a:gd name="connsiteX14" fmla="*/ 0 w 342900"/>
                  <a:gd name="connsiteY14" fmla="*/ 102393 h 366712"/>
                  <a:gd name="connsiteX0" fmla="*/ 0 w 342900"/>
                  <a:gd name="connsiteY0" fmla="*/ 102393 h 366712"/>
                  <a:gd name="connsiteX1" fmla="*/ 73819 w 342900"/>
                  <a:gd name="connsiteY1" fmla="*/ 19050 h 366712"/>
                  <a:gd name="connsiteX2" fmla="*/ 121444 w 342900"/>
                  <a:gd name="connsiteY2" fmla="*/ 16668 h 366712"/>
                  <a:gd name="connsiteX3" fmla="*/ 150019 w 342900"/>
                  <a:gd name="connsiteY3" fmla="*/ 0 h 366712"/>
                  <a:gd name="connsiteX4" fmla="*/ 169069 w 342900"/>
                  <a:gd name="connsiteY4" fmla="*/ 0 h 366712"/>
                  <a:gd name="connsiteX5" fmla="*/ 204787 w 342900"/>
                  <a:gd name="connsiteY5" fmla="*/ 23812 h 366712"/>
                  <a:gd name="connsiteX6" fmla="*/ 240506 w 342900"/>
                  <a:gd name="connsiteY6" fmla="*/ 14287 h 366712"/>
                  <a:gd name="connsiteX7" fmla="*/ 269080 w 342900"/>
                  <a:gd name="connsiteY7" fmla="*/ 42862 h 366712"/>
                  <a:gd name="connsiteX8" fmla="*/ 292894 w 342900"/>
                  <a:gd name="connsiteY8" fmla="*/ 45243 h 366712"/>
                  <a:gd name="connsiteX9" fmla="*/ 342900 w 342900"/>
                  <a:gd name="connsiteY9" fmla="*/ 92868 h 366712"/>
                  <a:gd name="connsiteX10" fmla="*/ 340519 w 342900"/>
                  <a:gd name="connsiteY10" fmla="*/ 204787 h 366712"/>
                  <a:gd name="connsiteX11" fmla="*/ 283369 w 342900"/>
                  <a:gd name="connsiteY11" fmla="*/ 359568 h 366712"/>
                  <a:gd name="connsiteX12" fmla="*/ 85725 w 342900"/>
                  <a:gd name="connsiteY12" fmla="*/ 366712 h 366712"/>
                  <a:gd name="connsiteX13" fmla="*/ 2381 w 342900"/>
                  <a:gd name="connsiteY13" fmla="*/ 202406 h 366712"/>
                  <a:gd name="connsiteX14" fmla="*/ 0 w 342900"/>
                  <a:gd name="connsiteY14" fmla="*/ 102393 h 366712"/>
                  <a:gd name="connsiteX0" fmla="*/ 0 w 342900"/>
                  <a:gd name="connsiteY0" fmla="*/ 102393 h 366712"/>
                  <a:gd name="connsiteX1" fmla="*/ 73819 w 342900"/>
                  <a:gd name="connsiteY1" fmla="*/ 19050 h 366712"/>
                  <a:gd name="connsiteX2" fmla="*/ 121444 w 342900"/>
                  <a:gd name="connsiteY2" fmla="*/ 16668 h 366712"/>
                  <a:gd name="connsiteX3" fmla="*/ 150019 w 342900"/>
                  <a:gd name="connsiteY3" fmla="*/ 0 h 366712"/>
                  <a:gd name="connsiteX4" fmla="*/ 169069 w 342900"/>
                  <a:gd name="connsiteY4" fmla="*/ 0 h 366712"/>
                  <a:gd name="connsiteX5" fmla="*/ 204787 w 342900"/>
                  <a:gd name="connsiteY5" fmla="*/ 23812 h 366712"/>
                  <a:gd name="connsiteX6" fmla="*/ 240506 w 342900"/>
                  <a:gd name="connsiteY6" fmla="*/ 14287 h 366712"/>
                  <a:gd name="connsiteX7" fmla="*/ 269080 w 342900"/>
                  <a:gd name="connsiteY7" fmla="*/ 42862 h 366712"/>
                  <a:gd name="connsiteX8" fmla="*/ 290513 w 342900"/>
                  <a:gd name="connsiteY8" fmla="*/ 38099 h 366712"/>
                  <a:gd name="connsiteX9" fmla="*/ 342900 w 342900"/>
                  <a:gd name="connsiteY9" fmla="*/ 92868 h 366712"/>
                  <a:gd name="connsiteX10" fmla="*/ 340519 w 342900"/>
                  <a:gd name="connsiteY10" fmla="*/ 204787 h 366712"/>
                  <a:gd name="connsiteX11" fmla="*/ 283369 w 342900"/>
                  <a:gd name="connsiteY11" fmla="*/ 359568 h 366712"/>
                  <a:gd name="connsiteX12" fmla="*/ 85725 w 342900"/>
                  <a:gd name="connsiteY12" fmla="*/ 366712 h 366712"/>
                  <a:gd name="connsiteX13" fmla="*/ 2381 w 342900"/>
                  <a:gd name="connsiteY13" fmla="*/ 202406 h 366712"/>
                  <a:gd name="connsiteX14" fmla="*/ 0 w 342900"/>
                  <a:gd name="connsiteY14" fmla="*/ 102393 h 366712"/>
                  <a:gd name="connsiteX0" fmla="*/ 0 w 342900"/>
                  <a:gd name="connsiteY0" fmla="*/ 102393 h 366712"/>
                  <a:gd name="connsiteX1" fmla="*/ 73819 w 342900"/>
                  <a:gd name="connsiteY1" fmla="*/ 19050 h 366712"/>
                  <a:gd name="connsiteX2" fmla="*/ 121444 w 342900"/>
                  <a:gd name="connsiteY2" fmla="*/ 16668 h 366712"/>
                  <a:gd name="connsiteX3" fmla="*/ 150019 w 342900"/>
                  <a:gd name="connsiteY3" fmla="*/ 0 h 366712"/>
                  <a:gd name="connsiteX4" fmla="*/ 169069 w 342900"/>
                  <a:gd name="connsiteY4" fmla="*/ 0 h 366712"/>
                  <a:gd name="connsiteX5" fmla="*/ 204787 w 342900"/>
                  <a:gd name="connsiteY5" fmla="*/ 23812 h 366712"/>
                  <a:gd name="connsiteX6" fmla="*/ 240506 w 342900"/>
                  <a:gd name="connsiteY6" fmla="*/ 14287 h 366712"/>
                  <a:gd name="connsiteX7" fmla="*/ 269080 w 342900"/>
                  <a:gd name="connsiteY7" fmla="*/ 42862 h 366712"/>
                  <a:gd name="connsiteX8" fmla="*/ 290513 w 342900"/>
                  <a:gd name="connsiteY8" fmla="*/ 38099 h 366712"/>
                  <a:gd name="connsiteX9" fmla="*/ 342900 w 342900"/>
                  <a:gd name="connsiteY9" fmla="*/ 92868 h 366712"/>
                  <a:gd name="connsiteX10" fmla="*/ 340519 w 342900"/>
                  <a:gd name="connsiteY10" fmla="*/ 204787 h 366712"/>
                  <a:gd name="connsiteX11" fmla="*/ 283369 w 342900"/>
                  <a:gd name="connsiteY11" fmla="*/ 359568 h 366712"/>
                  <a:gd name="connsiteX12" fmla="*/ 85725 w 342900"/>
                  <a:gd name="connsiteY12" fmla="*/ 366712 h 366712"/>
                  <a:gd name="connsiteX13" fmla="*/ 4762 w 342900"/>
                  <a:gd name="connsiteY13" fmla="*/ 197644 h 366712"/>
                  <a:gd name="connsiteX14" fmla="*/ 0 w 342900"/>
                  <a:gd name="connsiteY14" fmla="*/ 102393 h 366712"/>
                  <a:gd name="connsiteX0" fmla="*/ 0 w 342900"/>
                  <a:gd name="connsiteY0" fmla="*/ 102393 h 361949"/>
                  <a:gd name="connsiteX1" fmla="*/ 73819 w 342900"/>
                  <a:gd name="connsiteY1" fmla="*/ 19050 h 361949"/>
                  <a:gd name="connsiteX2" fmla="*/ 121444 w 342900"/>
                  <a:gd name="connsiteY2" fmla="*/ 16668 h 361949"/>
                  <a:gd name="connsiteX3" fmla="*/ 150019 w 342900"/>
                  <a:gd name="connsiteY3" fmla="*/ 0 h 361949"/>
                  <a:gd name="connsiteX4" fmla="*/ 169069 w 342900"/>
                  <a:gd name="connsiteY4" fmla="*/ 0 h 361949"/>
                  <a:gd name="connsiteX5" fmla="*/ 204787 w 342900"/>
                  <a:gd name="connsiteY5" fmla="*/ 23812 h 361949"/>
                  <a:gd name="connsiteX6" fmla="*/ 240506 w 342900"/>
                  <a:gd name="connsiteY6" fmla="*/ 14287 h 361949"/>
                  <a:gd name="connsiteX7" fmla="*/ 269080 w 342900"/>
                  <a:gd name="connsiteY7" fmla="*/ 42862 h 361949"/>
                  <a:gd name="connsiteX8" fmla="*/ 290513 w 342900"/>
                  <a:gd name="connsiteY8" fmla="*/ 38099 h 361949"/>
                  <a:gd name="connsiteX9" fmla="*/ 342900 w 342900"/>
                  <a:gd name="connsiteY9" fmla="*/ 92868 h 361949"/>
                  <a:gd name="connsiteX10" fmla="*/ 340519 w 342900"/>
                  <a:gd name="connsiteY10" fmla="*/ 204787 h 361949"/>
                  <a:gd name="connsiteX11" fmla="*/ 283369 w 342900"/>
                  <a:gd name="connsiteY11" fmla="*/ 359568 h 361949"/>
                  <a:gd name="connsiteX12" fmla="*/ 92869 w 342900"/>
                  <a:gd name="connsiteY12" fmla="*/ 361949 h 361949"/>
                  <a:gd name="connsiteX13" fmla="*/ 4762 w 342900"/>
                  <a:gd name="connsiteY13" fmla="*/ 197644 h 361949"/>
                  <a:gd name="connsiteX14" fmla="*/ 0 w 342900"/>
                  <a:gd name="connsiteY14" fmla="*/ 102393 h 361949"/>
                  <a:gd name="connsiteX0" fmla="*/ 0 w 342900"/>
                  <a:gd name="connsiteY0" fmla="*/ 102393 h 366711"/>
                  <a:gd name="connsiteX1" fmla="*/ 73819 w 342900"/>
                  <a:gd name="connsiteY1" fmla="*/ 19050 h 366711"/>
                  <a:gd name="connsiteX2" fmla="*/ 121444 w 342900"/>
                  <a:gd name="connsiteY2" fmla="*/ 16668 h 366711"/>
                  <a:gd name="connsiteX3" fmla="*/ 150019 w 342900"/>
                  <a:gd name="connsiteY3" fmla="*/ 0 h 366711"/>
                  <a:gd name="connsiteX4" fmla="*/ 169069 w 342900"/>
                  <a:gd name="connsiteY4" fmla="*/ 0 h 366711"/>
                  <a:gd name="connsiteX5" fmla="*/ 204787 w 342900"/>
                  <a:gd name="connsiteY5" fmla="*/ 23812 h 366711"/>
                  <a:gd name="connsiteX6" fmla="*/ 240506 w 342900"/>
                  <a:gd name="connsiteY6" fmla="*/ 14287 h 366711"/>
                  <a:gd name="connsiteX7" fmla="*/ 269080 w 342900"/>
                  <a:gd name="connsiteY7" fmla="*/ 42862 h 366711"/>
                  <a:gd name="connsiteX8" fmla="*/ 290513 w 342900"/>
                  <a:gd name="connsiteY8" fmla="*/ 38099 h 366711"/>
                  <a:gd name="connsiteX9" fmla="*/ 342900 w 342900"/>
                  <a:gd name="connsiteY9" fmla="*/ 92868 h 366711"/>
                  <a:gd name="connsiteX10" fmla="*/ 340519 w 342900"/>
                  <a:gd name="connsiteY10" fmla="*/ 204787 h 366711"/>
                  <a:gd name="connsiteX11" fmla="*/ 276225 w 342900"/>
                  <a:gd name="connsiteY11" fmla="*/ 366711 h 366711"/>
                  <a:gd name="connsiteX12" fmla="*/ 92869 w 342900"/>
                  <a:gd name="connsiteY12" fmla="*/ 361949 h 366711"/>
                  <a:gd name="connsiteX13" fmla="*/ 4762 w 342900"/>
                  <a:gd name="connsiteY13" fmla="*/ 197644 h 366711"/>
                  <a:gd name="connsiteX14" fmla="*/ 0 w 342900"/>
                  <a:gd name="connsiteY14" fmla="*/ 102393 h 366711"/>
                  <a:gd name="connsiteX0" fmla="*/ 0 w 342900"/>
                  <a:gd name="connsiteY0" fmla="*/ 109537 h 373855"/>
                  <a:gd name="connsiteX1" fmla="*/ 73819 w 342900"/>
                  <a:gd name="connsiteY1" fmla="*/ 26194 h 373855"/>
                  <a:gd name="connsiteX2" fmla="*/ 121444 w 342900"/>
                  <a:gd name="connsiteY2" fmla="*/ 23812 h 373855"/>
                  <a:gd name="connsiteX3" fmla="*/ 154782 w 342900"/>
                  <a:gd name="connsiteY3" fmla="*/ 0 h 373855"/>
                  <a:gd name="connsiteX4" fmla="*/ 169069 w 342900"/>
                  <a:gd name="connsiteY4" fmla="*/ 7144 h 373855"/>
                  <a:gd name="connsiteX5" fmla="*/ 204787 w 342900"/>
                  <a:gd name="connsiteY5" fmla="*/ 30956 h 373855"/>
                  <a:gd name="connsiteX6" fmla="*/ 240506 w 342900"/>
                  <a:gd name="connsiteY6" fmla="*/ 21431 h 373855"/>
                  <a:gd name="connsiteX7" fmla="*/ 269080 w 342900"/>
                  <a:gd name="connsiteY7" fmla="*/ 50006 h 373855"/>
                  <a:gd name="connsiteX8" fmla="*/ 290513 w 342900"/>
                  <a:gd name="connsiteY8" fmla="*/ 45243 h 373855"/>
                  <a:gd name="connsiteX9" fmla="*/ 342900 w 342900"/>
                  <a:gd name="connsiteY9" fmla="*/ 100012 h 373855"/>
                  <a:gd name="connsiteX10" fmla="*/ 340519 w 342900"/>
                  <a:gd name="connsiteY10" fmla="*/ 211931 h 373855"/>
                  <a:gd name="connsiteX11" fmla="*/ 276225 w 342900"/>
                  <a:gd name="connsiteY11" fmla="*/ 373855 h 373855"/>
                  <a:gd name="connsiteX12" fmla="*/ 92869 w 342900"/>
                  <a:gd name="connsiteY12" fmla="*/ 369093 h 373855"/>
                  <a:gd name="connsiteX13" fmla="*/ 4762 w 342900"/>
                  <a:gd name="connsiteY13" fmla="*/ 204788 h 373855"/>
                  <a:gd name="connsiteX14" fmla="*/ 0 w 342900"/>
                  <a:gd name="connsiteY14" fmla="*/ 109537 h 373855"/>
                  <a:gd name="connsiteX0" fmla="*/ 0 w 342900"/>
                  <a:gd name="connsiteY0" fmla="*/ 114299 h 378617"/>
                  <a:gd name="connsiteX1" fmla="*/ 73819 w 342900"/>
                  <a:gd name="connsiteY1" fmla="*/ 30956 h 378617"/>
                  <a:gd name="connsiteX2" fmla="*/ 121444 w 342900"/>
                  <a:gd name="connsiteY2" fmla="*/ 28574 h 378617"/>
                  <a:gd name="connsiteX3" fmla="*/ 154782 w 342900"/>
                  <a:gd name="connsiteY3" fmla="*/ 4762 h 378617"/>
                  <a:gd name="connsiteX4" fmla="*/ 169069 w 342900"/>
                  <a:gd name="connsiteY4" fmla="*/ 0 h 378617"/>
                  <a:gd name="connsiteX5" fmla="*/ 204787 w 342900"/>
                  <a:gd name="connsiteY5" fmla="*/ 35718 h 378617"/>
                  <a:gd name="connsiteX6" fmla="*/ 240506 w 342900"/>
                  <a:gd name="connsiteY6" fmla="*/ 26193 h 378617"/>
                  <a:gd name="connsiteX7" fmla="*/ 269080 w 342900"/>
                  <a:gd name="connsiteY7" fmla="*/ 54768 h 378617"/>
                  <a:gd name="connsiteX8" fmla="*/ 290513 w 342900"/>
                  <a:gd name="connsiteY8" fmla="*/ 50005 h 378617"/>
                  <a:gd name="connsiteX9" fmla="*/ 342900 w 342900"/>
                  <a:gd name="connsiteY9" fmla="*/ 104774 h 378617"/>
                  <a:gd name="connsiteX10" fmla="*/ 340519 w 342900"/>
                  <a:gd name="connsiteY10" fmla="*/ 216693 h 378617"/>
                  <a:gd name="connsiteX11" fmla="*/ 276225 w 342900"/>
                  <a:gd name="connsiteY11" fmla="*/ 378617 h 378617"/>
                  <a:gd name="connsiteX12" fmla="*/ 92869 w 342900"/>
                  <a:gd name="connsiteY12" fmla="*/ 373855 h 378617"/>
                  <a:gd name="connsiteX13" fmla="*/ 4762 w 342900"/>
                  <a:gd name="connsiteY13" fmla="*/ 209550 h 378617"/>
                  <a:gd name="connsiteX14" fmla="*/ 0 w 342900"/>
                  <a:gd name="connsiteY14" fmla="*/ 114299 h 37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42900" h="378617">
                    <a:moveTo>
                      <a:pt x="0" y="114299"/>
                    </a:moveTo>
                    <a:lnTo>
                      <a:pt x="73819" y="30956"/>
                    </a:lnTo>
                    <a:lnTo>
                      <a:pt x="121444" y="28574"/>
                    </a:lnTo>
                    <a:lnTo>
                      <a:pt x="154782" y="4762"/>
                    </a:lnTo>
                    <a:lnTo>
                      <a:pt x="169069" y="0"/>
                    </a:lnTo>
                    <a:lnTo>
                      <a:pt x="204787" y="35718"/>
                    </a:lnTo>
                    <a:lnTo>
                      <a:pt x="240506" y="26193"/>
                    </a:lnTo>
                    <a:lnTo>
                      <a:pt x="269080" y="54768"/>
                    </a:lnTo>
                    <a:lnTo>
                      <a:pt x="290513" y="50005"/>
                    </a:lnTo>
                    <a:lnTo>
                      <a:pt x="342900" y="104774"/>
                    </a:lnTo>
                    <a:cubicBezTo>
                      <a:pt x="342106" y="146049"/>
                      <a:pt x="341313" y="175418"/>
                      <a:pt x="340519" y="216693"/>
                    </a:cubicBezTo>
                    <a:lnTo>
                      <a:pt x="276225" y="378617"/>
                    </a:lnTo>
                    <a:lnTo>
                      <a:pt x="92869" y="373855"/>
                    </a:lnTo>
                    <a:lnTo>
                      <a:pt x="4762" y="209550"/>
                    </a:lnTo>
                    <a:cubicBezTo>
                      <a:pt x="3968" y="176212"/>
                      <a:pt x="794" y="147637"/>
                      <a:pt x="0" y="1142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3398D68C-F780-4D9A-AAC2-7E4564F6FA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27" t="21875" r="28559" b="24723"/>
              <a:stretch/>
            </p:blipFill>
            <p:spPr>
              <a:xfrm>
                <a:off x="633413" y="2083594"/>
                <a:ext cx="381000" cy="4675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14364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E2F8048-EC06-4257-BE1C-9A8168EF6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571101"/>
            <a:ext cx="9526329" cy="5715798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2E249DF4-571C-417D-AEC0-078460F5CEFA}"/>
              </a:ext>
            </a:extLst>
          </p:cNvPr>
          <p:cNvGrpSpPr/>
          <p:nvPr/>
        </p:nvGrpSpPr>
        <p:grpSpPr>
          <a:xfrm>
            <a:off x="6095999" y="4110606"/>
            <a:ext cx="1051421" cy="1551963"/>
            <a:chOff x="6095999" y="4110606"/>
            <a:chExt cx="1051421" cy="1551963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C84AAB2B-5A7C-4DC5-9BF9-00C2F99B6BC2}"/>
                </a:ext>
              </a:extLst>
            </p:cNvPr>
            <p:cNvSpPr/>
            <p:nvPr/>
          </p:nvSpPr>
          <p:spPr>
            <a:xfrm>
              <a:off x="6096000" y="4110606"/>
              <a:ext cx="1048624" cy="155196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A0AA7AB8-EAC8-4CF7-807A-5B30B251A02E}"/>
                </a:ext>
              </a:extLst>
            </p:cNvPr>
            <p:cNvCxnSpPr/>
            <p:nvPr/>
          </p:nvCxnSpPr>
          <p:spPr>
            <a:xfrm>
              <a:off x="6095999" y="4764947"/>
              <a:ext cx="1051421" cy="0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C1A53D75-14A5-4F4B-8F83-DC2F66589D10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 flipV="1">
              <a:off x="6620312" y="4110606"/>
              <a:ext cx="0" cy="654341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4A7EDE7C-18DB-4067-9523-4C693ED4FD45}"/>
                </a:ext>
              </a:extLst>
            </p:cNvPr>
            <p:cNvSpPr/>
            <p:nvPr/>
          </p:nvSpPr>
          <p:spPr>
            <a:xfrm>
              <a:off x="6532227" y="4311941"/>
              <a:ext cx="176170" cy="377506"/>
            </a:xfrm>
            <a:prstGeom prst="roundRect">
              <a:avLst>
                <a:gd name="adj" fmla="val 50000"/>
              </a:avLst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箭號: 上-下雙向 11">
              <a:extLst>
                <a:ext uri="{FF2B5EF4-FFF2-40B4-BE49-F238E27FC236}">
                  <a16:creationId xmlns:a16="http://schemas.microsoft.com/office/drawing/2014/main" id="{3B8A638C-CDA7-4443-AC2B-AE55996C46C0}"/>
                </a:ext>
              </a:extLst>
            </p:cNvPr>
            <p:cNvSpPr/>
            <p:nvPr/>
          </p:nvSpPr>
          <p:spPr>
            <a:xfrm>
              <a:off x="6708397" y="4274191"/>
              <a:ext cx="176169" cy="453005"/>
            </a:xfrm>
            <a:prstGeom prst="upDownArrow">
              <a:avLst/>
            </a:prstGeom>
            <a:solidFill>
              <a:srgbClr val="C00000">
                <a:alpha val="80000"/>
              </a:srgbClr>
            </a:solidFill>
            <a:ln>
              <a:noFill/>
            </a:ln>
            <a:effectLst>
              <a:glow rad="38100">
                <a:schemeClr val="tx1">
                  <a:lumMod val="85000"/>
                  <a:lumOff val="15000"/>
                  <a:alpha val="29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0680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99DF4DAF-3E5B-4CCE-B808-334EF5CD5B51}"/>
              </a:ext>
            </a:extLst>
          </p:cNvPr>
          <p:cNvGrpSpPr/>
          <p:nvPr/>
        </p:nvGrpSpPr>
        <p:grpSpPr>
          <a:xfrm>
            <a:off x="4461827" y="2176143"/>
            <a:ext cx="3415364" cy="2505713"/>
            <a:chOff x="0" y="1"/>
            <a:chExt cx="3415364" cy="2505713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A11A671-5622-4A95-B7A8-A9F3CBB4A39C}"/>
                </a:ext>
              </a:extLst>
            </p:cNvPr>
            <p:cNvGrpSpPr/>
            <p:nvPr/>
          </p:nvGrpSpPr>
          <p:grpSpPr>
            <a:xfrm>
              <a:off x="0" y="1"/>
              <a:ext cx="3415364" cy="2505713"/>
              <a:chOff x="150181" y="-1983578"/>
              <a:chExt cx="3419065" cy="2506842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AE316918-EC30-449F-939F-BC309C6FDC20}"/>
                  </a:ext>
                </a:extLst>
              </p:cNvPr>
              <p:cNvGrpSpPr/>
              <p:nvPr/>
            </p:nvGrpSpPr>
            <p:grpSpPr>
              <a:xfrm>
                <a:off x="150181" y="-1983578"/>
                <a:ext cx="1206649" cy="2506842"/>
                <a:chOff x="189492" y="1213680"/>
                <a:chExt cx="1206940" cy="2507731"/>
              </a:xfrm>
            </p:grpSpPr>
            <p:sp>
              <p:nvSpPr>
                <p:cNvPr id="14" name="Shape4">
                  <a:extLst>
                    <a:ext uri="{FF2B5EF4-FFF2-40B4-BE49-F238E27FC236}">
                      <a16:creationId xmlns:a16="http://schemas.microsoft.com/office/drawing/2014/main" id="{CE154DE8-FDC7-49E4-A46F-7D6F43C25726}"/>
                    </a:ext>
                  </a:extLst>
                </p:cNvPr>
                <p:cNvSpPr txBox="1"/>
                <p:nvPr/>
              </p:nvSpPr>
              <p:spPr>
                <a:xfrm>
                  <a:off x="193742" y="1213680"/>
                  <a:ext cx="1202690" cy="2819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anchor="ctr">
                  <a:spAutoFit/>
                </a:bodyPr>
                <a:lstStyle/>
                <a:p>
                  <a:pPr>
                    <a:spcBef>
                      <a:spcPts val="285"/>
                    </a:spcBef>
                    <a:spcAft>
                      <a:spcPts val="285"/>
                    </a:spcAft>
                  </a:pPr>
                  <a:r>
                    <a:rPr lang="en-US" sz="1000" kern="100">
                      <a:effectLst/>
                      <a:latin typeface="Microsoft JhengHei UI Light" panose="020B0304030504040204" pitchFamily="34" charset="-120"/>
                      <a:ea typeface="新細明體" panose="02020500000000000000" pitchFamily="18" charset="-120"/>
                      <a:cs typeface="Microsoft JhengHei UI Light" panose="020B0304030504040204" pitchFamily="34" charset="-120"/>
                    </a:rPr>
                    <a:t>Save Annotation</a:t>
                  </a:r>
                  <a:endParaRPr lang="zh-TW" sz="1200" kern="1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Shape4">
                  <a:extLst>
                    <a:ext uri="{FF2B5EF4-FFF2-40B4-BE49-F238E27FC236}">
                      <a16:creationId xmlns:a16="http://schemas.microsoft.com/office/drawing/2014/main" id="{7AB94D03-6DDC-411C-9E44-2F6A630A31B7}"/>
                    </a:ext>
                  </a:extLst>
                </p:cNvPr>
                <p:cNvSpPr txBox="1"/>
                <p:nvPr/>
              </p:nvSpPr>
              <p:spPr>
                <a:xfrm>
                  <a:off x="189492" y="3439471"/>
                  <a:ext cx="1202690" cy="2819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anchor="ctr">
                  <a:spAutoFit/>
                </a:bodyPr>
                <a:lstStyle/>
                <a:p>
                  <a:pPr>
                    <a:spcBef>
                      <a:spcPts val="285"/>
                    </a:spcBef>
                    <a:spcAft>
                      <a:spcPts val="285"/>
                    </a:spcAft>
                  </a:pPr>
                  <a:r>
                    <a:rPr lang="en-US" sz="1000" kern="100">
                      <a:effectLst/>
                      <a:latin typeface="Microsoft JhengHei UI Light" panose="020B0304030504040204" pitchFamily="34" charset="-120"/>
                      <a:ea typeface="新細明體" panose="02020500000000000000" pitchFamily="18" charset="-120"/>
                      <a:cs typeface="Microsoft JhengHei UI Light" panose="020B0304030504040204" pitchFamily="34" charset="-120"/>
                    </a:rPr>
                    <a:t>Save Annotation As</a:t>
                  </a:r>
                  <a:endParaRPr lang="zh-TW" sz="1200" kern="1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75571C7E-38BA-45BA-BF16-91F508A8EC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376"/>
              <a:stretch/>
            </p:blipFill>
            <p:spPr bwMode="auto">
              <a:xfrm>
                <a:off x="365606" y="-1699110"/>
                <a:ext cx="3203640" cy="19580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8" name="接點: 肘形 7">
              <a:extLst>
                <a:ext uri="{FF2B5EF4-FFF2-40B4-BE49-F238E27FC236}">
                  <a16:creationId xmlns:a16="http://schemas.microsoft.com/office/drawing/2014/main" id="{02E0B81A-7D51-4CDB-B215-EAB250901240}"/>
                </a:ext>
              </a:extLst>
            </p:cNvPr>
            <p:cNvCxnSpPr>
              <a:cxnSpLocks/>
            </p:cNvCxnSpPr>
            <p:nvPr/>
          </p:nvCxnSpPr>
          <p:spPr>
            <a:xfrm>
              <a:off x="63500" y="273050"/>
              <a:ext cx="266700" cy="787400"/>
            </a:xfrm>
            <a:prstGeom prst="bentConnector3">
              <a:avLst>
                <a:gd name="adj1" fmla="val 3542"/>
              </a:avLst>
            </a:prstGeom>
            <a:ln w="19050">
              <a:solidFill>
                <a:srgbClr val="FF00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接點: 肘形 8">
              <a:extLst>
                <a:ext uri="{FF2B5EF4-FFF2-40B4-BE49-F238E27FC236}">
                  <a16:creationId xmlns:a16="http://schemas.microsoft.com/office/drawing/2014/main" id="{70D97D4C-E20A-4BD8-BA25-0C36AE33CA68}"/>
                </a:ext>
              </a:extLst>
            </p:cNvPr>
            <p:cNvCxnSpPr/>
            <p:nvPr/>
          </p:nvCxnSpPr>
          <p:spPr>
            <a:xfrm flipV="1">
              <a:off x="63500" y="1193800"/>
              <a:ext cx="273050" cy="1047750"/>
            </a:xfrm>
            <a:prstGeom prst="bentConnector3">
              <a:avLst>
                <a:gd name="adj1" fmla="val 3542"/>
              </a:avLst>
            </a:prstGeom>
            <a:ln w="19050">
              <a:solidFill>
                <a:srgbClr val="FF000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5436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A61E78FB-6502-4A40-A382-D5D3E640DA9E}"/>
              </a:ext>
            </a:extLst>
          </p:cNvPr>
          <p:cNvGrpSpPr/>
          <p:nvPr/>
        </p:nvGrpSpPr>
        <p:grpSpPr>
          <a:xfrm>
            <a:off x="3886200" y="2622550"/>
            <a:ext cx="4419600" cy="1612900"/>
            <a:chOff x="0" y="0"/>
            <a:chExt cx="4420235" cy="1613475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0C79CED-DE0D-4D25-95D2-83F4CB6F655B}"/>
                </a:ext>
              </a:extLst>
            </p:cNvPr>
            <p:cNvGrpSpPr/>
            <p:nvPr/>
          </p:nvGrpSpPr>
          <p:grpSpPr>
            <a:xfrm>
              <a:off x="0" y="0"/>
              <a:ext cx="4420235" cy="1613475"/>
              <a:chOff x="161924" y="-24764"/>
              <a:chExt cx="4420235" cy="1613847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7786C4C8-6166-47AB-8F55-9174290A97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086" b="61219"/>
              <a:stretch/>
            </p:blipFill>
            <p:spPr bwMode="auto">
              <a:xfrm>
                <a:off x="2514263" y="-24763"/>
                <a:ext cx="2067896" cy="160782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DCF4C75C-293B-4A15-B019-A9D7BFFE39B8}"/>
                  </a:ext>
                </a:extLst>
              </p:cNvPr>
              <p:cNvGrpSpPr/>
              <p:nvPr/>
            </p:nvGrpSpPr>
            <p:grpSpPr>
              <a:xfrm>
                <a:off x="161924" y="-24764"/>
                <a:ext cx="3099764" cy="1613847"/>
                <a:chOff x="-54315" y="-62866"/>
                <a:chExt cx="3099985" cy="1614513"/>
              </a:xfrm>
            </p:grpSpPr>
            <p:grpSp>
              <p:nvGrpSpPr>
                <p:cNvPr id="9" name="群組 8">
                  <a:extLst>
                    <a:ext uri="{FF2B5EF4-FFF2-40B4-BE49-F238E27FC236}">
                      <a16:creationId xmlns:a16="http://schemas.microsoft.com/office/drawing/2014/main" id="{C96753CE-626C-4E1B-B2D3-B045A6A87B1E}"/>
                    </a:ext>
                  </a:extLst>
                </p:cNvPr>
                <p:cNvGrpSpPr/>
                <p:nvPr/>
              </p:nvGrpSpPr>
              <p:grpSpPr>
                <a:xfrm>
                  <a:off x="-54315" y="-62866"/>
                  <a:ext cx="2324266" cy="1614513"/>
                  <a:chOff x="-45656" y="-62872"/>
                  <a:chExt cx="2324581" cy="1614654"/>
                </a:xfrm>
              </p:grpSpPr>
              <p:pic>
                <p:nvPicPr>
                  <p:cNvPr id="11" name="圖片 10">
                    <a:extLst>
                      <a:ext uri="{FF2B5EF4-FFF2-40B4-BE49-F238E27FC236}">
                        <a16:creationId xmlns:a16="http://schemas.microsoft.com/office/drawing/2014/main" id="{026D362B-3F89-4C97-91EC-5EC28814CB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-45656" y="-62872"/>
                    <a:ext cx="2324581" cy="1614654"/>
                  </a:xfrm>
                  <a:prstGeom prst="rect">
                    <a:avLst/>
                  </a:prstGeom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8626959A-46BA-4909-97EF-831A556A1896}"/>
                      </a:ext>
                    </a:extLst>
                  </p:cNvPr>
                  <p:cNvSpPr/>
                  <p:nvPr/>
                </p:nvSpPr>
                <p:spPr>
                  <a:xfrm>
                    <a:off x="-36129" y="394036"/>
                    <a:ext cx="330800" cy="353146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TW" altLang="en-US"/>
                  </a:p>
                </p:txBody>
              </p:sp>
            </p:grpSp>
            <p:cxnSp>
              <p:nvCxnSpPr>
                <p:cNvPr id="10" name="直線單箭頭接點 9">
                  <a:extLst>
                    <a:ext uri="{FF2B5EF4-FFF2-40B4-BE49-F238E27FC236}">
                      <a16:creationId xmlns:a16="http://schemas.microsoft.com/office/drawing/2014/main" id="{2D1823C7-4B8E-4DD2-AEC8-9700144AF993}"/>
                    </a:ext>
                  </a:extLst>
                </p:cNvPr>
                <p:cNvCxnSpPr>
                  <a:stCxn id="12" idx="3"/>
                </p:cNvCxnSpPr>
                <p:nvPr/>
              </p:nvCxnSpPr>
              <p:spPr>
                <a:xfrm>
                  <a:off x="285966" y="570496"/>
                  <a:ext cx="2759704" cy="41704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33A12E1-9046-4375-8BA2-F1425EADC8A7}"/>
                </a:ext>
              </a:extLst>
            </p:cNvPr>
            <p:cNvSpPr/>
            <p:nvPr/>
          </p:nvSpPr>
          <p:spPr>
            <a:xfrm>
              <a:off x="3120793" y="590550"/>
              <a:ext cx="815636" cy="85725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304800" indent="304800" algn="ctr">
                <a:spcAft>
                  <a:spcPts val="0"/>
                </a:spcAft>
              </a:pPr>
              <a:r>
                <a:rPr lang="en-US" sz="1200" kern="1200">
                  <a:effectLst/>
                  <a:latin typeface="Microsoft JhengHei UI" panose="020B0604030504040204" pitchFamily="34" charset="-120"/>
                  <a:ea typeface="SimSun" panose="02010600030101010101" pitchFamily="2" charset="-122"/>
                  <a:cs typeface="Times New Roman" panose="02020603050405020304" pitchFamily="18" charset="0"/>
                </a:rPr>
                <a:t> </a:t>
              </a:r>
              <a:endParaRPr lang="zh-TW" sz="1200" kern="120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889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41C85A4-FA31-433A-B877-434411175DC7}"/>
              </a:ext>
            </a:extLst>
          </p:cNvPr>
          <p:cNvGrpSpPr/>
          <p:nvPr/>
        </p:nvGrpSpPr>
        <p:grpSpPr>
          <a:xfrm>
            <a:off x="3310255" y="1757363"/>
            <a:ext cx="5571490" cy="3343275"/>
            <a:chOff x="1270" y="190"/>
            <a:chExt cx="5572124" cy="3342894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65E04CD6-E756-4CC9-9374-264E008DDDC8}"/>
                </a:ext>
              </a:extLst>
            </p:cNvPr>
            <p:cNvGrpSpPr/>
            <p:nvPr/>
          </p:nvGrpSpPr>
          <p:grpSpPr>
            <a:xfrm>
              <a:off x="1270" y="190"/>
              <a:ext cx="5572124" cy="3342894"/>
              <a:chOff x="1270" y="190"/>
              <a:chExt cx="5572124" cy="3342894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E6D68282-CA62-4682-B4AA-D12BBB6F0E31}"/>
                  </a:ext>
                </a:extLst>
              </p:cNvPr>
              <p:cNvGrpSpPr/>
              <p:nvPr/>
            </p:nvGrpSpPr>
            <p:grpSpPr>
              <a:xfrm>
                <a:off x="1270" y="190"/>
                <a:ext cx="5572124" cy="3342894"/>
                <a:chOff x="1270" y="190"/>
                <a:chExt cx="5572124" cy="3342894"/>
              </a:xfrm>
            </p:grpSpPr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D87F0924-4BE9-4E33-A6D8-614070A5D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0" y="190"/>
                  <a:ext cx="5572124" cy="3342894"/>
                </a:xfrm>
                <a:prstGeom prst="rect">
                  <a:avLst/>
                </a:prstGeom>
              </p:spPr>
            </p:pic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DFFCD873-A035-4DC1-A414-C223988C77CD}"/>
                    </a:ext>
                  </a:extLst>
                </p:cNvPr>
                <p:cNvSpPr/>
                <p:nvPr/>
              </p:nvSpPr>
              <p:spPr>
                <a:xfrm>
                  <a:off x="9525" y="609600"/>
                  <a:ext cx="295275" cy="24765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TW" altLang="en-US"/>
                </a:p>
              </p:txBody>
            </p:sp>
          </p:grp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A650E862-BB9F-4057-8F55-820994C149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7" t="530" r="1747" b="4914"/>
              <a:stretch/>
            </p:blipFill>
            <p:spPr bwMode="auto">
              <a:xfrm>
                <a:off x="303405" y="2232427"/>
                <a:ext cx="2887470" cy="102970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D537DAE-A60D-42D2-81E2-B876FBB11FB4}"/>
                </a:ext>
              </a:extLst>
            </p:cNvPr>
            <p:cNvSpPr/>
            <p:nvPr/>
          </p:nvSpPr>
          <p:spPr>
            <a:xfrm>
              <a:off x="2076450" y="3019425"/>
              <a:ext cx="495300" cy="2190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EADBDC44-A2F3-4F1E-A1C9-86D5A5026227}"/>
                </a:ext>
              </a:extLst>
            </p:cNvPr>
            <p:cNvCxnSpPr>
              <a:stCxn id="11" idx="3"/>
              <a:endCxn id="6" idx="1"/>
            </p:cNvCxnSpPr>
            <p:nvPr/>
          </p:nvCxnSpPr>
          <p:spPr>
            <a:xfrm>
              <a:off x="304800" y="733425"/>
              <a:ext cx="1771650" cy="239553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155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1332835" y="571100"/>
            <a:ext cx="6266845" cy="6940186"/>
            <a:chOff x="1332835" y="571100"/>
            <a:chExt cx="6266845" cy="694018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r="63545" b="46889"/>
            <a:stretch/>
          </p:blipFill>
          <p:spPr>
            <a:xfrm>
              <a:off x="1332835" y="571101"/>
              <a:ext cx="3472845" cy="3035699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2343" y="571100"/>
              <a:ext cx="2079246" cy="3035699"/>
            </a:xfrm>
            <a:prstGeom prst="rect">
              <a:avLst/>
            </a:prstGeom>
          </p:spPr>
        </p:pic>
        <p:pic>
          <p:nvPicPr>
            <p:cNvPr id="6" name="圖片 5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1" t="87807" r="38498" b="4994"/>
            <a:stretch/>
          </p:blipFill>
          <p:spPr bwMode="auto">
            <a:xfrm>
              <a:off x="1332835" y="3751263"/>
              <a:ext cx="5978754" cy="45606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圖片 6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8" t="11745" r="554" b="5041"/>
            <a:stretch/>
          </p:blipFill>
          <p:spPr bwMode="auto">
            <a:xfrm>
              <a:off x="1332835" y="4351792"/>
              <a:ext cx="5978754" cy="3159494"/>
            </a:xfrm>
            <a:prstGeom prst="rect">
              <a:avLst/>
            </a:prstGeom>
            <a:ln w="76200"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1342995" y="2834640"/>
              <a:ext cx="485805" cy="3962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171856" y="2621280"/>
              <a:ext cx="1427824" cy="609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片 11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2723" y="2743200"/>
              <a:ext cx="243205" cy="38798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4324" y="2743200"/>
              <a:ext cx="121793" cy="21336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5717396" y="3344841"/>
              <a:ext cx="551324" cy="2619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" name="直線單箭頭接點 15"/>
            <p:cNvCxnSpPr>
              <a:stCxn id="8" idx="3"/>
              <a:endCxn id="10" idx="1"/>
            </p:cNvCxnSpPr>
            <p:nvPr/>
          </p:nvCxnSpPr>
          <p:spPr>
            <a:xfrm flipV="1">
              <a:off x="1828800" y="2926080"/>
              <a:ext cx="4343056" cy="1066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stCxn id="10" idx="2"/>
              <a:endCxn id="14" idx="0"/>
            </p:cNvCxnSpPr>
            <p:nvPr/>
          </p:nvCxnSpPr>
          <p:spPr>
            <a:xfrm flipH="1">
              <a:off x="5993058" y="3230880"/>
              <a:ext cx="892710" cy="1139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stCxn id="14" idx="2"/>
              <a:endCxn id="6" idx="0"/>
            </p:cNvCxnSpPr>
            <p:nvPr/>
          </p:nvCxnSpPr>
          <p:spPr>
            <a:xfrm flipH="1">
              <a:off x="4322212" y="3606799"/>
              <a:ext cx="1670846" cy="14446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622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012172" y="2072331"/>
            <a:ext cx="9354856" cy="4420217"/>
            <a:chOff x="1012172" y="2072331"/>
            <a:chExt cx="9354856" cy="442021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2172" y="2072331"/>
              <a:ext cx="9354856" cy="4420217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4"/>
            <a:srcRect l="44371"/>
            <a:stretch/>
          </p:blipFill>
          <p:spPr>
            <a:xfrm>
              <a:off x="5120640" y="2072331"/>
              <a:ext cx="5246388" cy="4420217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5"/>
            <a:srcRect l="384" t="305" r="809" b="346"/>
            <a:stretch/>
          </p:blipFill>
          <p:spPr>
            <a:xfrm>
              <a:off x="4100512" y="2072331"/>
              <a:ext cx="1978708" cy="4420217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038195" y="5097780"/>
              <a:ext cx="440085" cy="3962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352895" y="6179820"/>
              <a:ext cx="722025" cy="2895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095048" y="6294120"/>
              <a:ext cx="1004300" cy="1752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單箭頭接點 11"/>
            <p:cNvCxnSpPr>
              <a:stCxn id="6" idx="3"/>
              <a:endCxn id="7" idx="1"/>
            </p:cNvCxnSpPr>
            <p:nvPr/>
          </p:nvCxnSpPr>
          <p:spPr>
            <a:xfrm>
              <a:off x="1478280" y="5295900"/>
              <a:ext cx="2874615" cy="10287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stCxn id="7" idx="3"/>
              <a:endCxn id="10" idx="1"/>
            </p:cNvCxnSpPr>
            <p:nvPr/>
          </p:nvCxnSpPr>
          <p:spPr>
            <a:xfrm>
              <a:off x="5074920" y="6324600"/>
              <a:ext cx="1020128" cy="5715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2789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934335" y="1047750"/>
            <a:ext cx="6399530" cy="4594863"/>
            <a:chOff x="2896235" y="1131570"/>
            <a:chExt cx="6399530" cy="459486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6691" y="1607585"/>
              <a:ext cx="6118707" cy="3670119"/>
            </a:xfrm>
            <a:prstGeom prst="rect">
              <a:avLst/>
            </a:prstGeom>
          </p:spPr>
        </p:pic>
        <p:sp>
          <p:nvSpPr>
            <p:cNvPr id="35" name="Shape12">
              <a:extLst>
                <a:ext uri="{FF2B5EF4-FFF2-40B4-BE49-F238E27FC236}">
                  <a16:creationId xmlns:a16="http://schemas.microsoft.com/office/drawing/2014/main" id="{A36BD3D3-F342-425F-A8DC-0B6F00F53C45}"/>
                </a:ext>
              </a:extLst>
            </p:cNvPr>
            <p:cNvSpPr txBox="1"/>
            <p:nvPr/>
          </p:nvSpPr>
          <p:spPr>
            <a:xfrm>
              <a:off x="7292735" y="5326593"/>
              <a:ext cx="1545083" cy="209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hangingPunct="0">
                <a:spcAft>
                  <a:spcPts val="0"/>
                </a:spcAft>
              </a:pPr>
              <a:r>
                <a:rPr lang="en-US" sz="1000" kern="100" dirty="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Arial" panose="020B0604020202020204" pitchFamily="34" charset="0"/>
                </a:rPr>
                <a:t>Annotation layers</a:t>
              </a:r>
              <a:endParaRPr 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6" name="Shape12">
              <a:extLst>
                <a:ext uri="{FF2B5EF4-FFF2-40B4-BE49-F238E27FC236}">
                  <a16:creationId xmlns:a16="http://schemas.microsoft.com/office/drawing/2014/main" id="{FDB5803C-B81C-4BB0-9F2B-7754A77AA3A6}"/>
                </a:ext>
              </a:extLst>
            </p:cNvPr>
            <p:cNvSpPr txBox="1"/>
            <p:nvPr/>
          </p:nvSpPr>
          <p:spPr>
            <a:xfrm>
              <a:off x="5905057" y="5510891"/>
              <a:ext cx="1545717" cy="209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hangingPunct="0">
                <a:spcAft>
                  <a:spcPts val="0"/>
                </a:spcAft>
              </a:pPr>
              <a:r>
                <a:rPr lang="en-US" sz="1000" kern="100" dirty="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Arial" panose="020B0604020202020204" pitchFamily="34" charset="0"/>
                </a:rPr>
                <a:t>Image slice controller</a:t>
              </a:r>
              <a:endParaRPr 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cxnSp>
          <p:nvCxnSpPr>
            <p:cNvPr id="19" name="Shape13">
              <a:extLst>
                <a:ext uri="{FF2B5EF4-FFF2-40B4-BE49-F238E27FC236}">
                  <a16:creationId xmlns:a16="http://schemas.microsoft.com/office/drawing/2014/main" id="{7A061BB1-C2BC-410B-A8E7-AD3035C0CA04}"/>
                </a:ext>
              </a:extLst>
            </p:cNvPr>
            <p:cNvCxnSpPr>
              <a:endCxn id="21" idx="2"/>
            </p:cNvCxnSpPr>
            <p:nvPr/>
          </p:nvCxnSpPr>
          <p:spPr>
            <a:xfrm flipV="1">
              <a:off x="6152734" y="1369491"/>
              <a:ext cx="2857" cy="323668"/>
            </a:xfrm>
            <a:prstGeom prst="line">
              <a:avLst/>
            </a:prstGeom>
            <a:ln w="21600">
              <a:solidFill>
                <a:srgbClr val="C9211E"/>
              </a:solidFill>
              <a:round/>
              <a:headEnd type="oval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cxnSp>
        <p:sp>
          <p:nvSpPr>
            <p:cNvPr id="21" name="Shape12">
              <a:extLst>
                <a:ext uri="{FF2B5EF4-FFF2-40B4-BE49-F238E27FC236}">
                  <a16:creationId xmlns:a16="http://schemas.microsoft.com/office/drawing/2014/main" id="{A512C458-0145-40CC-9233-6570A756E81E}"/>
                </a:ext>
              </a:extLst>
            </p:cNvPr>
            <p:cNvSpPr txBox="1"/>
            <p:nvPr/>
          </p:nvSpPr>
          <p:spPr>
            <a:xfrm>
              <a:off x="5133893" y="1160120"/>
              <a:ext cx="2043394" cy="2094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algn="ctr" hangingPunct="0">
                <a:spcAft>
                  <a:spcPts val="0"/>
                </a:spcAft>
              </a:pPr>
              <a:r>
                <a:rPr lang="en-US" sz="1000" kern="10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Arial" panose="020B0604020202020204" pitchFamily="34" charset="0"/>
                </a:rPr>
                <a:t>File name and annotation file name</a:t>
              </a:r>
              <a:endParaRPr lang="zh-TW" sz="12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cxnSp>
          <p:nvCxnSpPr>
            <p:cNvPr id="29" name="Shape6">
              <a:extLst>
                <a:ext uri="{FF2B5EF4-FFF2-40B4-BE49-F238E27FC236}">
                  <a16:creationId xmlns:a16="http://schemas.microsoft.com/office/drawing/2014/main" id="{AF809878-F647-4CF1-B68C-62A856F81042}"/>
                </a:ext>
              </a:extLst>
            </p:cNvPr>
            <p:cNvCxnSpPr>
              <a:endCxn id="34" idx="0"/>
            </p:cNvCxnSpPr>
            <p:nvPr/>
          </p:nvCxnSpPr>
          <p:spPr>
            <a:xfrm flipH="1">
              <a:off x="3262798" y="4360547"/>
              <a:ext cx="1" cy="1114427"/>
            </a:xfrm>
            <a:prstGeom prst="line">
              <a:avLst/>
            </a:prstGeom>
            <a:ln w="21600">
              <a:solidFill>
                <a:srgbClr val="C9211E"/>
              </a:solidFill>
              <a:round/>
              <a:headEnd type="oval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cxnSp>
        <p:cxnSp>
          <p:nvCxnSpPr>
            <p:cNvPr id="30" name="Shape8">
              <a:extLst>
                <a:ext uri="{FF2B5EF4-FFF2-40B4-BE49-F238E27FC236}">
                  <a16:creationId xmlns:a16="http://schemas.microsoft.com/office/drawing/2014/main" id="{87E5E15F-4CF6-4724-801F-D80ED54D1D65}"/>
                </a:ext>
              </a:extLst>
            </p:cNvPr>
            <p:cNvCxnSpPr>
              <a:endCxn id="32" idx="0"/>
            </p:cNvCxnSpPr>
            <p:nvPr/>
          </p:nvCxnSpPr>
          <p:spPr>
            <a:xfrm flipH="1">
              <a:off x="5033892" y="4898600"/>
              <a:ext cx="10970" cy="618394"/>
            </a:xfrm>
            <a:prstGeom prst="line">
              <a:avLst/>
            </a:prstGeom>
            <a:ln w="21600">
              <a:solidFill>
                <a:srgbClr val="C9211E"/>
              </a:solidFill>
              <a:round/>
              <a:headEnd type="oval"/>
              <a:tailEnd type="non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cxnSp>
        <p:cxnSp>
          <p:nvCxnSpPr>
            <p:cNvPr id="31" name="Shape9">
              <a:extLst>
                <a:ext uri="{FF2B5EF4-FFF2-40B4-BE49-F238E27FC236}">
                  <a16:creationId xmlns:a16="http://schemas.microsoft.com/office/drawing/2014/main" id="{848187C9-EA63-4B55-8F29-C3628BFE49CC}"/>
                </a:ext>
              </a:extLst>
            </p:cNvPr>
            <p:cNvCxnSpPr/>
            <p:nvPr/>
          </p:nvCxnSpPr>
          <p:spPr>
            <a:xfrm>
              <a:off x="9123048" y="5224412"/>
              <a:ext cx="0" cy="270890"/>
            </a:xfrm>
            <a:prstGeom prst="line">
              <a:avLst/>
            </a:prstGeom>
            <a:ln w="21600">
              <a:solidFill>
                <a:srgbClr val="C9211E"/>
              </a:solidFill>
              <a:round/>
              <a:headEnd type="oval"/>
              <a:tailEnd type="non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cxnSp>
        <p:sp>
          <p:nvSpPr>
            <p:cNvPr id="32" name="Shape12">
              <a:extLst>
                <a:ext uri="{FF2B5EF4-FFF2-40B4-BE49-F238E27FC236}">
                  <a16:creationId xmlns:a16="http://schemas.microsoft.com/office/drawing/2014/main" id="{06E3DE1E-3C2A-45C4-93EE-96A85BCA8F54}"/>
                </a:ext>
              </a:extLst>
            </p:cNvPr>
            <p:cNvSpPr txBox="1"/>
            <p:nvPr/>
          </p:nvSpPr>
          <p:spPr>
            <a:xfrm>
              <a:off x="4610168" y="5516994"/>
              <a:ext cx="847447" cy="209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algn="ctr" hangingPunct="0">
                <a:spcAft>
                  <a:spcPts val="0"/>
                </a:spcAft>
              </a:pPr>
              <a:r>
                <a:rPr lang="en-US" sz="1000" kern="10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Arial" panose="020B0604020202020204" pitchFamily="34" charset="0"/>
                </a:rPr>
                <a:t>Main viewer</a:t>
              </a:r>
              <a:endParaRPr lang="zh-TW" sz="12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" name="Shape12">
              <a:extLst>
                <a:ext uri="{FF2B5EF4-FFF2-40B4-BE49-F238E27FC236}">
                  <a16:creationId xmlns:a16="http://schemas.microsoft.com/office/drawing/2014/main" id="{EE116091-7AFB-4AAF-98D5-2AB777DCCE87}"/>
                </a:ext>
              </a:extLst>
            </p:cNvPr>
            <p:cNvSpPr txBox="1"/>
            <p:nvPr/>
          </p:nvSpPr>
          <p:spPr>
            <a:xfrm>
              <a:off x="8371336" y="5495301"/>
              <a:ext cx="924429" cy="231132"/>
            </a:xfrm>
            <a:prstGeom prst="rect">
              <a:avLst/>
            </a:prstGeom>
            <a:noFill/>
            <a:ln w="21600"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algn="ctr" hangingPunct="0">
                <a:spcAft>
                  <a:spcPts val="0"/>
                </a:spcAft>
              </a:pPr>
              <a:r>
                <a:rPr lang="en-US" sz="1000" kern="100" dirty="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Arial" panose="020B0604020202020204" pitchFamily="34" charset="0"/>
                </a:rPr>
                <a:t>Program state</a:t>
              </a:r>
              <a:endParaRPr 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4" name="Shape12">
              <a:extLst>
                <a:ext uri="{FF2B5EF4-FFF2-40B4-BE49-F238E27FC236}">
                  <a16:creationId xmlns:a16="http://schemas.microsoft.com/office/drawing/2014/main" id="{ED96E7D8-0962-472C-99EE-A6E8720B09E4}"/>
                </a:ext>
              </a:extLst>
            </p:cNvPr>
            <p:cNvSpPr txBox="1"/>
            <p:nvPr/>
          </p:nvSpPr>
          <p:spPr>
            <a:xfrm>
              <a:off x="3010302" y="5474974"/>
              <a:ext cx="504775" cy="209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algn="ctr" hangingPunct="0">
                <a:spcAft>
                  <a:spcPts val="0"/>
                </a:spcAft>
              </a:pPr>
              <a:r>
                <a:rPr lang="en-US" sz="1000" kern="10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Arial" panose="020B0604020202020204" pitchFamily="34" charset="0"/>
                </a:rPr>
                <a:t>Toolbar</a:t>
              </a:r>
              <a:endParaRPr lang="zh-TW" sz="12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cxnSp>
          <p:nvCxnSpPr>
            <p:cNvPr id="25" name="Shape11">
              <a:extLst>
                <a:ext uri="{FF2B5EF4-FFF2-40B4-BE49-F238E27FC236}">
                  <a16:creationId xmlns:a16="http://schemas.microsoft.com/office/drawing/2014/main" id="{C71D8D8A-EEA3-4A75-8E09-FE65E635077A}"/>
                </a:ext>
              </a:extLst>
            </p:cNvPr>
            <p:cNvCxnSpPr/>
            <p:nvPr/>
          </p:nvCxnSpPr>
          <p:spPr>
            <a:xfrm flipV="1">
              <a:off x="7857148" y="1550377"/>
              <a:ext cx="0" cy="1266291"/>
            </a:xfrm>
            <a:prstGeom prst="line">
              <a:avLst/>
            </a:prstGeom>
            <a:ln w="21600">
              <a:solidFill>
                <a:srgbClr val="C9211E"/>
              </a:solidFill>
              <a:round/>
              <a:headEnd type="oval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cxnSp>
        <p:sp>
          <p:nvSpPr>
            <p:cNvPr id="26" name="Shape12">
              <a:extLst>
                <a:ext uri="{FF2B5EF4-FFF2-40B4-BE49-F238E27FC236}">
                  <a16:creationId xmlns:a16="http://schemas.microsoft.com/office/drawing/2014/main" id="{FAECA155-0D30-40BD-A343-4B4682892A1C}"/>
                </a:ext>
              </a:extLst>
            </p:cNvPr>
            <p:cNvSpPr txBox="1"/>
            <p:nvPr/>
          </p:nvSpPr>
          <p:spPr>
            <a:xfrm>
              <a:off x="6628827" y="1340975"/>
              <a:ext cx="1545717" cy="2094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algn="r" hangingPunct="0">
                <a:spcAft>
                  <a:spcPts val="0"/>
                </a:spcAft>
              </a:pPr>
              <a:r>
                <a:rPr lang="en-US" sz="1000" kern="10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Arial" panose="020B0604020202020204" pitchFamily="34" charset="0"/>
                </a:rPr>
                <a:t>thumbnail</a:t>
              </a:r>
              <a:endParaRPr lang="zh-TW" sz="12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cxnSp>
          <p:nvCxnSpPr>
            <p:cNvPr id="27" name="Shape14">
              <a:extLst>
                <a:ext uri="{FF2B5EF4-FFF2-40B4-BE49-F238E27FC236}">
                  <a16:creationId xmlns:a16="http://schemas.microsoft.com/office/drawing/2014/main" id="{5E89DCB1-8A61-4A5A-B524-280FD0F793C8}"/>
                </a:ext>
              </a:extLst>
            </p:cNvPr>
            <p:cNvCxnSpPr/>
            <p:nvPr/>
          </p:nvCxnSpPr>
          <p:spPr>
            <a:xfrm flipV="1">
              <a:off x="9094991" y="1321997"/>
              <a:ext cx="0" cy="845766"/>
            </a:xfrm>
            <a:prstGeom prst="line">
              <a:avLst/>
            </a:prstGeom>
            <a:ln w="21600">
              <a:solidFill>
                <a:srgbClr val="C9211E"/>
              </a:solidFill>
              <a:round/>
              <a:headEnd type="oval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cxnSp>
        <p:sp>
          <p:nvSpPr>
            <p:cNvPr id="28" name="Shape12">
              <a:extLst>
                <a:ext uri="{FF2B5EF4-FFF2-40B4-BE49-F238E27FC236}">
                  <a16:creationId xmlns:a16="http://schemas.microsoft.com/office/drawing/2014/main" id="{40E774CD-9C4C-41DA-869B-5C026CDC213C}"/>
                </a:ext>
              </a:extLst>
            </p:cNvPr>
            <p:cNvSpPr txBox="1"/>
            <p:nvPr/>
          </p:nvSpPr>
          <p:spPr>
            <a:xfrm>
              <a:off x="8411210" y="1131570"/>
              <a:ext cx="836930" cy="209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algn="ctr" hangingPunct="0">
                <a:spcAft>
                  <a:spcPts val="0"/>
                </a:spcAft>
              </a:pPr>
              <a:r>
                <a:rPr lang="en-US" sz="1000" kern="100" dirty="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Arial" panose="020B0604020202020204" pitchFamily="34" charset="0"/>
                </a:rPr>
                <a:t>Zoom slider</a:t>
              </a:r>
              <a:endParaRPr 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8" name="Shape12">
              <a:extLst>
                <a:ext uri="{FF2B5EF4-FFF2-40B4-BE49-F238E27FC236}">
                  <a16:creationId xmlns:a16="http://schemas.microsoft.com/office/drawing/2014/main" id="{2CF1F441-D7A7-4575-BE12-FA6E85E461E1}"/>
                </a:ext>
              </a:extLst>
            </p:cNvPr>
            <p:cNvSpPr txBox="1"/>
            <p:nvPr/>
          </p:nvSpPr>
          <p:spPr>
            <a:xfrm>
              <a:off x="2896235" y="1160194"/>
              <a:ext cx="514181" cy="209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hangingPunct="0">
                <a:spcAft>
                  <a:spcPts val="0"/>
                </a:spcAft>
              </a:pPr>
              <a:r>
                <a:rPr lang="en-US" sz="1000" kern="10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Arial" panose="020B0604020202020204" pitchFamily="34" charset="0"/>
                </a:rPr>
                <a:t>Menu</a:t>
              </a:r>
              <a:endParaRPr lang="zh-TW" sz="12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cxnSp>
          <p:nvCxnSpPr>
            <p:cNvPr id="16" name="Shape13">
              <a:extLst>
                <a:ext uri="{FF2B5EF4-FFF2-40B4-BE49-F238E27FC236}">
                  <a16:creationId xmlns:a16="http://schemas.microsoft.com/office/drawing/2014/main" id="{8B463746-0BE5-444C-9D30-541753538D1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785328" y="1566257"/>
              <a:ext cx="497978" cy="123770"/>
            </a:xfrm>
            <a:prstGeom prst="bentConnector3">
              <a:avLst>
                <a:gd name="adj1" fmla="val 295"/>
              </a:avLst>
            </a:prstGeom>
            <a:ln w="21600">
              <a:solidFill>
                <a:srgbClr val="C9211E"/>
              </a:solidFill>
              <a:round/>
              <a:headEnd type="oval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cxnSp>
        <p:cxnSp>
          <p:nvCxnSpPr>
            <p:cNvPr id="10" name="Shape8">
              <a:extLst>
                <a:ext uri="{FF2B5EF4-FFF2-40B4-BE49-F238E27FC236}">
                  <a16:creationId xmlns:a16="http://schemas.microsoft.com/office/drawing/2014/main" id="{A9DF0EB7-493F-4D33-81DE-87670768FD96}"/>
                </a:ext>
              </a:extLst>
            </p:cNvPr>
            <p:cNvCxnSpPr/>
            <p:nvPr/>
          </p:nvCxnSpPr>
          <p:spPr>
            <a:xfrm>
              <a:off x="7029142" y="5084122"/>
              <a:ext cx="0" cy="422868"/>
            </a:xfrm>
            <a:prstGeom prst="line">
              <a:avLst/>
            </a:prstGeom>
            <a:ln w="21600">
              <a:solidFill>
                <a:srgbClr val="C9211E"/>
              </a:solidFill>
              <a:round/>
              <a:headEnd type="oval"/>
              <a:tailEnd type="non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cxnSp>
        <p:cxnSp>
          <p:nvCxnSpPr>
            <p:cNvPr id="8" name="Shape9">
              <a:extLst>
                <a:ext uri="{FF2B5EF4-FFF2-40B4-BE49-F238E27FC236}">
                  <a16:creationId xmlns:a16="http://schemas.microsoft.com/office/drawing/2014/main" id="{A1F6EC5B-9D94-4D36-BE53-DDBDC09791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0014" y="4306824"/>
              <a:ext cx="11876" cy="1040162"/>
            </a:xfrm>
            <a:prstGeom prst="line">
              <a:avLst/>
            </a:prstGeom>
            <a:ln w="21600">
              <a:solidFill>
                <a:srgbClr val="C9211E"/>
              </a:solidFill>
              <a:round/>
              <a:headEnd type="oval"/>
              <a:tailEnd type="non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cxnSp>
        <p:sp>
          <p:nvSpPr>
            <p:cNvPr id="38" name="Shape12">
              <a:extLst>
                <a:ext uri="{FF2B5EF4-FFF2-40B4-BE49-F238E27FC236}">
                  <a16:creationId xmlns:a16="http://schemas.microsoft.com/office/drawing/2014/main" id="{56E37ADA-D61C-4A2A-B5BA-CF64ECA7710C}"/>
                </a:ext>
              </a:extLst>
            </p:cNvPr>
            <p:cNvSpPr txBox="1"/>
            <p:nvPr/>
          </p:nvSpPr>
          <p:spPr>
            <a:xfrm>
              <a:off x="3666707" y="1326921"/>
              <a:ext cx="924429" cy="153888"/>
            </a:xfrm>
            <a:prstGeom prst="rect">
              <a:avLst/>
            </a:prstGeom>
            <a:noFill/>
            <a:ln w="21600"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algn="ctr" hangingPunct="0">
                <a:spcAft>
                  <a:spcPts val="0"/>
                </a:spcAft>
              </a:pPr>
              <a:r>
                <a:rPr lang="en-US" sz="1000" kern="100" dirty="0">
                  <a:latin typeface="Microsoft JhengHei UI Light" panose="020B0304030504040204" pitchFamily="34" charset="-120"/>
                  <a:ea typeface="新細明體" panose="02020500000000000000" pitchFamily="18" charset="-120"/>
                  <a:cs typeface="Arial" panose="020B0604020202020204" pitchFamily="34" charset="0"/>
                </a:rPr>
                <a:t>Analyzer</a:t>
              </a:r>
              <a:r>
                <a:rPr lang="en-US" sz="1000" kern="100" dirty="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Arial" panose="020B0604020202020204" pitchFamily="34" charset="0"/>
                </a:rPr>
                <a:t> state</a:t>
              </a:r>
              <a:endParaRPr 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cxnSp>
          <p:nvCxnSpPr>
            <p:cNvPr id="39" name="接點: 肘形 38">
              <a:extLst>
                <a:ext uri="{FF2B5EF4-FFF2-40B4-BE49-F238E27FC236}">
                  <a16:creationId xmlns:a16="http://schemas.microsoft.com/office/drawing/2014/main" id="{B62AB00A-E65D-4B8E-A2B3-C1146CE66D29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rot="5400000">
              <a:off x="3743005" y="1307242"/>
              <a:ext cx="212350" cy="559484"/>
            </a:xfrm>
            <a:prstGeom prst="bentConnector2">
              <a:avLst/>
            </a:prstGeom>
            <a:ln w="21600">
              <a:solidFill>
                <a:srgbClr val="C9211E"/>
              </a:solidFill>
              <a:round/>
              <a:headEnd type="none"/>
              <a:tailEnd type="oval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cxnSp>
      </p:grpSp>
    </p:spTree>
    <p:extLst>
      <p:ext uri="{BB962C8B-B14F-4D97-AF65-F5344CB8AC3E}">
        <p14:creationId xmlns:p14="http://schemas.microsoft.com/office/powerpoint/2010/main" val="3247831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63"/>
          <a:stretch/>
        </p:blipFill>
        <p:spPr>
          <a:xfrm>
            <a:off x="3181715" y="2315579"/>
            <a:ext cx="3295286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59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>
            <a:extLst>
              <a:ext uri="{FF2B5EF4-FFF2-40B4-BE49-F238E27FC236}">
                <a16:creationId xmlns:a16="http://schemas.microsoft.com/office/drawing/2014/main" id="{A8B999E2-8A40-48FE-8D58-C14C3C0A4FEE}"/>
              </a:ext>
            </a:extLst>
          </p:cNvPr>
          <p:cNvGrpSpPr/>
          <p:nvPr/>
        </p:nvGrpSpPr>
        <p:grpSpPr>
          <a:xfrm>
            <a:off x="2896235" y="1160120"/>
            <a:ext cx="6307131" cy="4566313"/>
            <a:chOff x="2896235" y="1160120"/>
            <a:chExt cx="6307131" cy="456631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740A1D57-D2E0-412F-ADD3-02DDA5930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722" y="1608917"/>
              <a:ext cx="6114644" cy="3668787"/>
            </a:xfrm>
            <a:prstGeom prst="rect">
              <a:avLst/>
            </a:prstGeom>
          </p:spPr>
        </p:pic>
        <p:cxnSp>
          <p:nvCxnSpPr>
            <p:cNvPr id="19" name="Shape13">
              <a:extLst>
                <a:ext uri="{FF2B5EF4-FFF2-40B4-BE49-F238E27FC236}">
                  <a16:creationId xmlns:a16="http://schemas.microsoft.com/office/drawing/2014/main" id="{7A061BB1-C2BC-410B-A8E7-AD3035C0CA04}"/>
                </a:ext>
              </a:extLst>
            </p:cNvPr>
            <p:cNvCxnSpPr>
              <a:endCxn id="21" idx="2"/>
            </p:cNvCxnSpPr>
            <p:nvPr/>
          </p:nvCxnSpPr>
          <p:spPr>
            <a:xfrm flipV="1">
              <a:off x="6152734" y="1369491"/>
              <a:ext cx="2857" cy="323668"/>
            </a:xfrm>
            <a:prstGeom prst="line">
              <a:avLst/>
            </a:prstGeom>
            <a:ln w="21600">
              <a:solidFill>
                <a:srgbClr val="C9211E"/>
              </a:solidFill>
              <a:round/>
              <a:headEnd type="oval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cxnSp>
        <p:sp>
          <p:nvSpPr>
            <p:cNvPr id="21" name="Shape12">
              <a:extLst>
                <a:ext uri="{FF2B5EF4-FFF2-40B4-BE49-F238E27FC236}">
                  <a16:creationId xmlns:a16="http://schemas.microsoft.com/office/drawing/2014/main" id="{A512C458-0145-40CC-9233-6570A756E81E}"/>
                </a:ext>
              </a:extLst>
            </p:cNvPr>
            <p:cNvSpPr txBox="1"/>
            <p:nvPr/>
          </p:nvSpPr>
          <p:spPr>
            <a:xfrm>
              <a:off x="5133893" y="1160120"/>
              <a:ext cx="2043394" cy="2094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algn="ctr" hangingPunct="0">
                <a:spcAft>
                  <a:spcPts val="0"/>
                </a:spcAft>
              </a:pPr>
              <a:r>
                <a:rPr lang="en-US" sz="1000" kern="10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Arial" panose="020B0604020202020204" pitchFamily="34" charset="0"/>
                </a:rPr>
                <a:t>File name and annotation file name</a:t>
              </a:r>
              <a:endParaRPr lang="zh-TW" sz="12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cxnSp>
          <p:nvCxnSpPr>
            <p:cNvPr id="29" name="Shape6">
              <a:extLst>
                <a:ext uri="{FF2B5EF4-FFF2-40B4-BE49-F238E27FC236}">
                  <a16:creationId xmlns:a16="http://schemas.microsoft.com/office/drawing/2014/main" id="{AF809878-F647-4CF1-B68C-62A856F81042}"/>
                </a:ext>
              </a:extLst>
            </p:cNvPr>
            <p:cNvCxnSpPr>
              <a:endCxn id="34" idx="0"/>
            </p:cNvCxnSpPr>
            <p:nvPr/>
          </p:nvCxnSpPr>
          <p:spPr>
            <a:xfrm flipH="1">
              <a:off x="3262798" y="4360547"/>
              <a:ext cx="1" cy="1114427"/>
            </a:xfrm>
            <a:prstGeom prst="line">
              <a:avLst/>
            </a:prstGeom>
            <a:ln w="21600">
              <a:solidFill>
                <a:srgbClr val="C9211E"/>
              </a:solidFill>
              <a:round/>
              <a:headEnd type="oval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cxnSp>
        <p:cxnSp>
          <p:nvCxnSpPr>
            <p:cNvPr id="30" name="Shape8">
              <a:extLst>
                <a:ext uri="{FF2B5EF4-FFF2-40B4-BE49-F238E27FC236}">
                  <a16:creationId xmlns:a16="http://schemas.microsoft.com/office/drawing/2014/main" id="{87E5E15F-4CF6-4724-801F-D80ED54D1D65}"/>
                </a:ext>
              </a:extLst>
            </p:cNvPr>
            <p:cNvCxnSpPr>
              <a:endCxn id="32" idx="0"/>
            </p:cNvCxnSpPr>
            <p:nvPr/>
          </p:nvCxnSpPr>
          <p:spPr>
            <a:xfrm flipH="1">
              <a:off x="6174796" y="4898600"/>
              <a:ext cx="10970" cy="618394"/>
            </a:xfrm>
            <a:prstGeom prst="line">
              <a:avLst/>
            </a:prstGeom>
            <a:ln w="21600">
              <a:solidFill>
                <a:srgbClr val="C9211E"/>
              </a:solidFill>
              <a:round/>
              <a:headEnd type="oval"/>
              <a:tailEnd type="none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cxnSp>
        <p:sp>
          <p:nvSpPr>
            <p:cNvPr id="32" name="Shape12">
              <a:extLst>
                <a:ext uri="{FF2B5EF4-FFF2-40B4-BE49-F238E27FC236}">
                  <a16:creationId xmlns:a16="http://schemas.microsoft.com/office/drawing/2014/main" id="{06E3DE1E-3C2A-45C4-93EE-96A85BCA8F54}"/>
                </a:ext>
              </a:extLst>
            </p:cNvPr>
            <p:cNvSpPr txBox="1"/>
            <p:nvPr/>
          </p:nvSpPr>
          <p:spPr>
            <a:xfrm>
              <a:off x="5751072" y="5516994"/>
              <a:ext cx="847447" cy="209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algn="ctr" hangingPunct="0">
                <a:spcAft>
                  <a:spcPts val="0"/>
                </a:spcAft>
              </a:pPr>
              <a:r>
                <a:rPr lang="en-US" sz="1000" kern="10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Arial" panose="020B0604020202020204" pitchFamily="34" charset="0"/>
                </a:rPr>
                <a:t>Main viewer</a:t>
              </a:r>
              <a:endParaRPr lang="zh-TW" sz="12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4" name="Shape12">
              <a:extLst>
                <a:ext uri="{FF2B5EF4-FFF2-40B4-BE49-F238E27FC236}">
                  <a16:creationId xmlns:a16="http://schemas.microsoft.com/office/drawing/2014/main" id="{ED96E7D8-0962-472C-99EE-A6E8720B09E4}"/>
                </a:ext>
              </a:extLst>
            </p:cNvPr>
            <p:cNvSpPr txBox="1"/>
            <p:nvPr/>
          </p:nvSpPr>
          <p:spPr>
            <a:xfrm>
              <a:off x="3010302" y="5474974"/>
              <a:ext cx="504775" cy="209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algn="ctr" hangingPunct="0">
                <a:spcAft>
                  <a:spcPts val="0"/>
                </a:spcAft>
              </a:pPr>
              <a:r>
                <a:rPr lang="en-US" sz="1000" kern="10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Arial" panose="020B0604020202020204" pitchFamily="34" charset="0"/>
                </a:rPr>
                <a:t>Toolbar</a:t>
              </a:r>
              <a:endParaRPr lang="zh-TW" sz="12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8" name="Shape12">
              <a:extLst>
                <a:ext uri="{FF2B5EF4-FFF2-40B4-BE49-F238E27FC236}">
                  <a16:creationId xmlns:a16="http://schemas.microsoft.com/office/drawing/2014/main" id="{2CF1F441-D7A7-4575-BE12-FA6E85E461E1}"/>
                </a:ext>
              </a:extLst>
            </p:cNvPr>
            <p:cNvSpPr txBox="1"/>
            <p:nvPr/>
          </p:nvSpPr>
          <p:spPr>
            <a:xfrm>
              <a:off x="2896235" y="1160194"/>
              <a:ext cx="514181" cy="209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hangingPunct="0">
                <a:spcAft>
                  <a:spcPts val="0"/>
                </a:spcAft>
              </a:pPr>
              <a:r>
                <a:rPr lang="en-US" sz="1000" kern="10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Arial" panose="020B0604020202020204" pitchFamily="34" charset="0"/>
                </a:rPr>
                <a:t>Menu</a:t>
              </a:r>
              <a:endParaRPr lang="zh-TW" sz="12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cxnSp>
          <p:nvCxnSpPr>
            <p:cNvPr id="16" name="Shape13">
              <a:extLst>
                <a:ext uri="{FF2B5EF4-FFF2-40B4-BE49-F238E27FC236}">
                  <a16:creationId xmlns:a16="http://schemas.microsoft.com/office/drawing/2014/main" id="{8B463746-0BE5-444C-9D30-541753538D1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785328" y="1566257"/>
              <a:ext cx="497978" cy="123770"/>
            </a:xfrm>
            <a:prstGeom prst="bentConnector3">
              <a:avLst>
                <a:gd name="adj1" fmla="val 295"/>
              </a:avLst>
            </a:prstGeom>
            <a:ln w="21600">
              <a:solidFill>
                <a:srgbClr val="C9211E"/>
              </a:solidFill>
              <a:round/>
              <a:headEnd type="oval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cxnSp>
        <p:sp>
          <p:nvSpPr>
            <p:cNvPr id="38" name="Shape12">
              <a:extLst>
                <a:ext uri="{FF2B5EF4-FFF2-40B4-BE49-F238E27FC236}">
                  <a16:creationId xmlns:a16="http://schemas.microsoft.com/office/drawing/2014/main" id="{56E37ADA-D61C-4A2A-B5BA-CF64ECA7710C}"/>
                </a:ext>
              </a:extLst>
            </p:cNvPr>
            <p:cNvSpPr txBox="1"/>
            <p:nvPr/>
          </p:nvSpPr>
          <p:spPr>
            <a:xfrm>
              <a:off x="3666707" y="1326921"/>
              <a:ext cx="924429" cy="153888"/>
            </a:xfrm>
            <a:prstGeom prst="rect">
              <a:avLst/>
            </a:prstGeom>
            <a:noFill/>
            <a:ln w="21600"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algn="ctr" hangingPunct="0">
                <a:spcAft>
                  <a:spcPts val="0"/>
                </a:spcAft>
              </a:pPr>
              <a:r>
                <a:rPr lang="en-US" sz="1000" kern="100" dirty="0">
                  <a:latin typeface="Microsoft JhengHei UI Light" panose="020B0304030504040204" pitchFamily="34" charset="-120"/>
                  <a:ea typeface="新細明體" panose="02020500000000000000" pitchFamily="18" charset="-120"/>
                  <a:cs typeface="Arial" panose="020B0604020202020204" pitchFamily="34" charset="0"/>
                </a:rPr>
                <a:t>Analyzer</a:t>
              </a:r>
              <a:r>
                <a:rPr lang="en-US" sz="1000" kern="100" dirty="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Arial" panose="020B0604020202020204" pitchFamily="34" charset="0"/>
                </a:rPr>
                <a:t> state</a:t>
              </a:r>
              <a:endParaRPr 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cxnSp>
          <p:nvCxnSpPr>
            <p:cNvPr id="39" name="接點: 肘形 38">
              <a:extLst>
                <a:ext uri="{FF2B5EF4-FFF2-40B4-BE49-F238E27FC236}">
                  <a16:creationId xmlns:a16="http://schemas.microsoft.com/office/drawing/2014/main" id="{B62AB00A-E65D-4B8E-A2B3-C1146CE66D29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rot="5400000">
              <a:off x="3743005" y="1307242"/>
              <a:ext cx="212350" cy="559484"/>
            </a:xfrm>
            <a:prstGeom prst="bentConnector2">
              <a:avLst/>
            </a:prstGeom>
            <a:ln w="21600">
              <a:solidFill>
                <a:srgbClr val="C9211E"/>
              </a:solidFill>
              <a:round/>
              <a:headEnd type="none"/>
              <a:tailEnd type="oval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cxnSp>
      </p:grpSp>
    </p:spTree>
    <p:extLst>
      <p:ext uri="{BB962C8B-B14F-4D97-AF65-F5344CB8AC3E}">
        <p14:creationId xmlns:p14="http://schemas.microsoft.com/office/powerpoint/2010/main" val="4034740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3608B25E-5769-4E0F-8DEC-8D0ED12C03A9}"/>
              </a:ext>
            </a:extLst>
          </p:cNvPr>
          <p:cNvGrpSpPr/>
          <p:nvPr/>
        </p:nvGrpSpPr>
        <p:grpSpPr>
          <a:xfrm>
            <a:off x="7381874" y="4381499"/>
            <a:ext cx="2962939" cy="2172099"/>
            <a:chOff x="3429000" y="1333499"/>
            <a:chExt cx="2962939" cy="217209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DCFEA09-258F-466E-973A-4633AF626D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897" t="61998"/>
            <a:stretch/>
          </p:blipFill>
          <p:spPr>
            <a:xfrm>
              <a:off x="3429000" y="1333499"/>
              <a:ext cx="2962939" cy="2172099"/>
            </a:xfrm>
            <a:prstGeom prst="rect">
              <a:avLst/>
            </a:prstGeom>
          </p:spPr>
        </p:pic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682ABB2F-AAD9-4531-9B76-A5EFE6CBC144}"/>
                </a:ext>
              </a:extLst>
            </p:cNvPr>
            <p:cNvGrpSpPr/>
            <p:nvPr/>
          </p:nvGrpSpPr>
          <p:grpSpPr>
            <a:xfrm>
              <a:off x="5808993" y="1812925"/>
              <a:ext cx="434975" cy="434975"/>
              <a:chOff x="7059943" y="968375"/>
              <a:chExt cx="1905000" cy="1905000"/>
            </a:xfrm>
          </p:grpSpPr>
          <p:sp>
            <p:nvSpPr>
              <p:cNvPr id="11" name="手繪多邊形: 圖案 10">
                <a:extLst>
                  <a:ext uri="{FF2B5EF4-FFF2-40B4-BE49-F238E27FC236}">
                    <a16:creationId xmlns:a16="http://schemas.microsoft.com/office/drawing/2014/main" id="{1EDBC7A6-7365-45CD-B59E-3C483536040C}"/>
                  </a:ext>
                </a:extLst>
              </p:cNvPr>
              <p:cNvSpPr/>
              <p:nvPr/>
            </p:nvSpPr>
            <p:spPr>
              <a:xfrm>
                <a:off x="7694149" y="1561623"/>
                <a:ext cx="644509" cy="670781"/>
              </a:xfrm>
              <a:custGeom>
                <a:avLst/>
                <a:gdLst>
                  <a:gd name="connsiteX0" fmla="*/ 63500 w 660400"/>
                  <a:gd name="connsiteY0" fmla="*/ 108224 h 628924"/>
                  <a:gd name="connsiteX1" fmla="*/ 63500 w 660400"/>
                  <a:gd name="connsiteY1" fmla="*/ 108224 h 628924"/>
                  <a:gd name="connsiteX2" fmla="*/ 184150 w 660400"/>
                  <a:gd name="connsiteY2" fmla="*/ 12974 h 628924"/>
                  <a:gd name="connsiteX3" fmla="*/ 146050 w 660400"/>
                  <a:gd name="connsiteY3" fmla="*/ 274 h 628924"/>
                  <a:gd name="connsiteX4" fmla="*/ 260350 w 660400"/>
                  <a:gd name="connsiteY4" fmla="*/ 12974 h 628924"/>
                  <a:gd name="connsiteX5" fmla="*/ 368300 w 660400"/>
                  <a:gd name="connsiteY5" fmla="*/ 19324 h 628924"/>
                  <a:gd name="connsiteX6" fmla="*/ 393700 w 660400"/>
                  <a:gd name="connsiteY6" fmla="*/ 12974 h 628924"/>
                  <a:gd name="connsiteX7" fmla="*/ 463550 w 660400"/>
                  <a:gd name="connsiteY7" fmla="*/ 32024 h 628924"/>
                  <a:gd name="connsiteX8" fmla="*/ 482600 w 660400"/>
                  <a:gd name="connsiteY8" fmla="*/ 44724 h 628924"/>
                  <a:gd name="connsiteX9" fmla="*/ 501650 w 660400"/>
                  <a:gd name="connsiteY9" fmla="*/ 51074 h 628924"/>
                  <a:gd name="connsiteX10" fmla="*/ 520700 w 660400"/>
                  <a:gd name="connsiteY10" fmla="*/ 63774 h 628924"/>
                  <a:gd name="connsiteX11" fmla="*/ 558800 w 660400"/>
                  <a:gd name="connsiteY11" fmla="*/ 76474 h 628924"/>
                  <a:gd name="connsiteX12" fmla="*/ 584200 w 660400"/>
                  <a:gd name="connsiteY12" fmla="*/ 108224 h 628924"/>
                  <a:gd name="connsiteX13" fmla="*/ 615950 w 660400"/>
                  <a:gd name="connsiteY13" fmla="*/ 178074 h 628924"/>
                  <a:gd name="connsiteX14" fmla="*/ 628650 w 660400"/>
                  <a:gd name="connsiteY14" fmla="*/ 197124 h 628924"/>
                  <a:gd name="connsiteX15" fmla="*/ 647700 w 660400"/>
                  <a:gd name="connsiteY15" fmla="*/ 273324 h 628924"/>
                  <a:gd name="connsiteX16" fmla="*/ 654050 w 660400"/>
                  <a:gd name="connsiteY16" fmla="*/ 292374 h 628924"/>
                  <a:gd name="connsiteX17" fmla="*/ 660400 w 660400"/>
                  <a:gd name="connsiteY17" fmla="*/ 317774 h 628924"/>
                  <a:gd name="connsiteX18" fmla="*/ 654050 w 660400"/>
                  <a:gd name="connsiteY18" fmla="*/ 419374 h 628924"/>
                  <a:gd name="connsiteX19" fmla="*/ 647700 w 660400"/>
                  <a:gd name="connsiteY19" fmla="*/ 438424 h 628924"/>
                  <a:gd name="connsiteX20" fmla="*/ 622300 w 660400"/>
                  <a:gd name="connsiteY20" fmla="*/ 495574 h 628924"/>
                  <a:gd name="connsiteX21" fmla="*/ 590550 w 660400"/>
                  <a:gd name="connsiteY21" fmla="*/ 552724 h 628924"/>
                  <a:gd name="connsiteX22" fmla="*/ 577850 w 660400"/>
                  <a:gd name="connsiteY22" fmla="*/ 571774 h 628924"/>
                  <a:gd name="connsiteX23" fmla="*/ 558800 w 660400"/>
                  <a:gd name="connsiteY23" fmla="*/ 578124 h 628924"/>
                  <a:gd name="connsiteX24" fmla="*/ 546100 w 660400"/>
                  <a:gd name="connsiteY24" fmla="*/ 597174 h 628924"/>
                  <a:gd name="connsiteX25" fmla="*/ 508000 w 660400"/>
                  <a:gd name="connsiteY25" fmla="*/ 628924 h 628924"/>
                  <a:gd name="connsiteX26" fmla="*/ 285750 w 660400"/>
                  <a:gd name="connsiteY26" fmla="*/ 622574 h 628924"/>
                  <a:gd name="connsiteX27" fmla="*/ 266700 w 660400"/>
                  <a:gd name="connsiteY27" fmla="*/ 616224 h 628924"/>
                  <a:gd name="connsiteX28" fmla="*/ 228600 w 660400"/>
                  <a:gd name="connsiteY28" fmla="*/ 609874 h 628924"/>
                  <a:gd name="connsiteX29" fmla="*/ 177800 w 660400"/>
                  <a:gd name="connsiteY29" fmla="*/ 597174 h 628924"/>
                  <a:gd name="connsiteX30" fmla="*/ 152400 w 660400"/>
                  <a:gd name="connsiteY30" fmla="*/ 590824 h 628924"/>
                  <a:gd name="connsiteX31" fmla="*/ 114300 w 660400"/>
                  <a:gd name="connsiteY31" fmla="*/ 578124 h 628924"/>
                  <a:gd name="connsiteX32" fmla="*/ 82550 w 660400"/>
                  <a:gd name="connsiteY32" fmla="*/ 540024 h 628924"/>
                  <a:gd name="connsiteX33" fmla="*/ 57150 w 660400"/>
                  <a:gd name="connsiteY33" fmla="*/ 501924 h 628924"/>
                  <a:gd name="connsiteX34" fmla="*/ 38100 w 660400"/>
                  <a:gd name="connsiteY34" fmla="*/ 476524 h 628924"/>
                  <a:gd name="connsiteX35" fmla="*/ 31750 w 660400"/>
                  <a:gd name="connsiteY35" fmla="*/ 457474 h 628924"/>
                  <a:gd name="connsiteX36" fmla="*/ 12700 w 660400"/>
                  <a:gd name="connsiteY36" fmla="*/ 419374 h 628924"/>
                  <a:gd name="connsiteX37" fmla="*/ 6350 w 660400"/>
                  <a:gd name="connsiteY37" fmla="*/ 381274 h 628924"/>
                  <a:gd name="connsiteX38" fmla="*/ 0 w 660400"/>
                  <a:gd name="connsiteY38" fmla="*/ 349524 h 628924"/>
                  <a:gd name="connsiteX39" fmla="*/ 6350 w 660400"/>
                  <a:gd name="connsiteY39" fmla="*/ 247924 h 628924"/>
                  <a:gd name="connsiteX40" fmla="*/ 31750 w 660400"/>
                  <a:gd name="connsiteY40" fmla="*/ 178074 h 628924"/>
                  <a:gd name="connsiteX41" fmla="*/ 50800 w 660400"/>
                  <a:gd name="connsiteY41" fmla="*/ 165374 h 628924"/>
                  <a:gd name="connsiteX42" fmla="*/ 63500 w 660400"/>
                  <a:gd name="connsiteY42" fmla="*/ 146324 h 628924"/>
                  <a:gd name="connsiteX43" fmla="*/ 82550 w 660400"/>
                  <a:gd name="connsiteY43" fmla="*/ 133624 h 628924"/>
                  <a:gd name="connsiteX44" fmla="*/ 63500 w 660400"/>
                  <a:gd name="connsiteY44" fmla="*/ 108224 h 628924"/>
                  <a:gd name="connsiteX0" fmla="*/ 63500 w 660400"/>
                  <a:gd name="connsiteY0" fmla="*/ 108224 h 628924"/>
                  <a:gd name="connsiteX1" fmla="*/ 63500 w 660400"/>
                  <a:gd name="connsiteY1" fmla="*/ 108224 h 628924"/>
                  <a:gd name="connsiteX2" fmla="*/ 184150 w 660400"/>
                  <a:gd name="connsiteY2" fmla="*/ 12974 h 628924"/>
                  <a:gd name="connsiteX3" fmla="*/ 146050 w 660400"/>
                  <a:gd name="connsiteY3" fmla="*/ 274 h 628924"/>
                  <a:gd name="connsiteX4" fmla="*/ 260350 w 660400"/>
                  <a:gd name="connsiteY4" fmla="*/ 12974 h 628924"/>
                  <a:gd name="connsiteX5" fmla="*/ 368300 w 660400"/>
                  <a:gd name="connsiteY5" fmla="*/ 19324 h 628924"/>
                  <a:gd name="connsiteX6" fmla="*/ 393700 w 660400"/>
                  <a:gd name="connsiteY6" fmla="*/ 12974 h 628924"/>
                  <a:gd name="connsiteX7" fmla="*/ 463550 w 660400"/>
                  <a:gd name="connsiteY7" fmla="*/ 32024 h 628924"/>
                  <a:gd name="connsiteX8" fmla="*/ 482600 w 660400"/>
                  <a:gd name="connsiteY8" fmla="*/ 44724 h 628924"/>
                  <a:gd name="connsiteX9" fmla="*/ 501650 w 660400"/>
                  <a:gd name="connsiteY9" fmla="*/ 51074 h 628924"/>
                  <a:gd name="connsiteX10" fmla="*/ 520700 w 660400"/>
                  <a:gd name="connsiteY10" fmla="*/ 63774 h 628924"/>
                  <a:gd name="connsiteX11" fmla="*/ 558800 w 660400"/>
                  <a:gd name="connsiteY11" fmla="*/ 76474 h 628924"/>
                  <a:gd name="connsiteX12" fmla="*/ 584200 w 660400"/>
                  <a:gd name="connsiteY12" fmla="*/ 108224 h 628924"/>
                  <a:gd name="connsiteX13" fmla="*/ 615950 w 660400"/>
                  <a:gd name="connsiteY13" fmla="*/ 178074 h 628924"/>
                  <a:gd name="connsiteX14" fmla="*/ 628650 w 660400"/>
                  <a:gd name="connsiteY14" fmla="*/ 197124 h 628924"/>
                  <a:gd name="connsiteX15" fmla="*/ 647700 w 660400"/>
                  <a:gd name="connsiteY15" fmla="*/ 273324 h 628924"/>
                  <a:gd name="connsiteX16" fmla="*/ 654050 w 660400"/>
                  <a:gd name="connsiteY16" fmla="*/ 292374 h 628924"/>
                  <a:gd name="connsiteX17" fmla="*/ 660400 w 660400"/>
                  <a:gd name="connsiteY17" fmla="*/ 317774 h 628924"/>
                  <a:gd name="connsiteX18" fmla="*/ 654050 w 660400"/>
                  <a:gd name="connsiteY18" fmla="*/ 419374 h 628924"/>
                  <a:gd name="connsiteX19" fmla="*/ 647700 w 660400"/>
                  <a:gd name="connsiteY19" fmla="*/ 438424 h 628924"/>
                  <a:gd name="connsiteX20" fmla="*/ 622300 w 660400"/>
                  <a:gd name="connsiteY20" fmla="*/ 495574 h 628924"/>
                  <a:gd name="connsiteX21" fmla="*/ 590550 w 660400"/>
                  <a:gd name="connsiteY21" fmla="*/ 552724 h 628924"/>
                  <a:gd name="connsiteX22" fmla="*/ 577850 w 660400"/>
                  <a:gd name="connsiteY22" fmla="*/ 571774 h 628924"/>
                  <a:gd name="connsiteX23" fmla="*/ 558800 w 660400"/>
                  <a:gd name="connsiteY23" fmla="*/ 578124 h 628924"/>
                  <a:gd name="connsiteX24" fmla="*/ 546100 w 660400"/>
                  <a:gd name="connsiteY24" fmla="*/ 597174 h 628924"/>
                  <a:gd name="connsiteX25" fmla="*/ 508000 w 660400"/>
                  <a:gd name="connsiteY25" fmla="*/ 628924 h 628924"/>
                  <a:gd name="connsiteX26" fmla="*/ 285750 w 660400"/>
                  <a:gd name="connsiteY26" fmla="*/ 622574 h 628924"/>
                  <a:gd name="connsiteX27" fmla="*/ 266700 w 660400"/>
                  <a:gd name="connsiteY27" fmla="*/ 616224 h 628924"/>
                  <a:gd name="connsiteX28" fmla="*/ 228600 w 660400"/>
                  <a:gd name="connsiteY28" fmla="*/ 609874 h 628924"/>
                  <a:gd name="connsiteX29" fmla="*/ 177800 w 660400"/>
                  <a:gd name="connsiteY29" fmla="*/ 597174 h 628924"/>
                  <a:gd name="connsiteX30" fmla="*/ 152400 w 660400"/>
                  <a:gd name="connsiteY30" fmla="*/ 590824 h 628924"/>
                  <a:gd name="connsiteX31" fmla="*/ 114300 w 660400"/>
                  <a:gd name="connsiteY31" fmla="*/ 578124 h 628924"/>
                  <a:gd name="connsiteX32" fmla="*/ 82550 w 660400"/>
                  <a:gd name="connsiteY32" fmla="*/ 540024 h 628924"/>
                  <a:gd name="connsiteX33" fmla="*/ 57150 w 660400"/>
                  <a:gd name="connsiteY33" fmla="*/ 501924 h 628924"/>
                  <a:gd name="connsiteX34" fmla="*/ 38100 w 660400"/>
                  <a:gd name="connsiteY34" fmla="*/ 476524 h 628924"/>
                  <a:gd name="connsiteX35" fmla="*/ 31750 w 660400"/>
                  <a:gd name="connsiteY35" fmla="*/ 457474 h 628924"/>
                  <a:gd name="connsiteX36" fmla="*/ 6350 w 660400"/>
                  <a:gd name="connsiteY36" fmla="*/ 381274 h 628924"/>
                  <a:gd name="connsiteX37" fmla="*/ 0 w 660400"/>
                  <a:gd name="connsiteY37" fmla="*/ 349524 h 628924"/>
                  <a:gd name="connsiteX38" fmla="*/ 6350 w 660400"/>
                  <a:gd name="connsiteY38" fmla="*/ 247924 h 628924"/>
                  <a:gd name="connsiteX39" fmla="*/ 31750 w 660400"/>
                  <a:gd name="connsiteY39" fmla="*/ 178074 h 628924"/>
                  <a:gd name="connsiteX40" fmla="*/ 50800 w 660400"/>
                  <a:gd name="connsiteY40" fmla="*/ 165374 h 628924"/>
                  <a:gd name="connsiteX41" fmla="*/ 63500 w 660400"/>
                  <a:gd name="connsiteY41" fmla="*/ 146324 h 628924"/>
                  <a:gd name="connsiteX42" fmla="*/ 82550 w 660400"/>
                  <a:gd name="connsiteY42" fmla="*/ 133624 h 628924"/>
                  <a:gd name="connsiteX43" fmla="*/ 63500 w 660400"/>
                  <a:gd name="connsiteY43" fmla="*/ 108224 h 628924"/>
                  <a:gd name="connsiteX0" fmla="*/ 60325 w 657225"/>
                  <a:gd name="connsiteY0" fmla="*/ 108224 h 628924"/>
                  <a:gd name="connsiteX1" fmla="*/ 60325 w 657225"/>
                  <a:gd name="connsiteY1" fmla="*/ 108224 h 628924"/>
                  <a:gd name="connsiteX2" fmla="*/ 180975 w 657225"/>
                  <a:gd name="connsiteY2" fmla="*/ 12974 h 628924"/>
                  <a:gd name="connsiteX3" fmla="*/ 142875 w 657225"/>
                  <a:gd name="connsiteY3" fmla="*/ 274 h 628924"/>
                  <a:gd name="connsiteX4" fmla="*/ 257175 w 657225"/>
                  <a:gd name="connsiteY4" fmla="*/ 12974 h 628924"/>
                  <a:gd name="connsiteX5" fmla="*/ 365125 w 657225"/>
                  <a:gd name="connsiteY5" fmla="*/ 19324 h 628924"/>
                  <a:gd name="connsiteX6" fmla="*/ 390525 w 657225"/>
                  <a:gd name="connsiteY6" fmla="*/ 12974 h 628924"/>
                  <a:gd name="connsiteX7" fmla="*/ 460375 w 657225"/>
                  <a:gd name="connsiteY7" fmla="*/ 32024 h 628924"/>
                  <a:gd name="connsiteX8" fmla="*/ 479425 w 657225"/>
                  <a:gd name="connsiteY8" fmla="*/ 44724 h 628924"/>
                  <a:gd name="connsiteX9" fmla="*/ 498475 w 657225"/>
                  <a:gd name="connsiteY9" fmla="*/ 51074 h 628924"/>
                  <a:gd name="connsiteX10" fmla="*/ 517525 w 657225"/>
                  <a:gd name="connsiteY10" fmla="*/ 63774 h 628924"/>
                  <a:gd name="connsiteX11" fmla="*/ 555625 w 657225"/>
                  <a:gd name="connsiteY11" fmla="*/ 76474 h 628924"/>
                  <a:gd name="connsiteX12" fmla="*/ 581025 w 657225"/>
                  <a:gd name="connsiteY12" fmla="*/ 108224 h 628924"/>
                  <a:gd name="connsiteX13" fmla="*/ 612775 w 657225"/>
                  <a:gd name="connsiteY13" fmla="*/ 178074 h 628924"/>
                  <a:gd name="connsiteX14" fmla="*/ 625475 w 657225"/>
                  <a:gd name="connsiteY14" fmla="*/ 197124 h 628924"/>
                  <a:gd name="connsiteX15" fmla="*/ 644525 w 657225"/>
                  <a:gd name="connsiteY15" fmla="*/ 273324 h 628924"/>
                  <a:gd name="connsiteX16" fmla="*/ 650875 w 657225"/>
                  <a:gd name="connsiteY16" fmla="*/ 292374 h 628924"/>
                  <a:gd name="connsiteX17" fmla="*/ 657225 w 657225"/>
                  <a:gd name="connsiteY17" fmla="*/ 317774 h 628924"/>
                  <a:gd name="connsiteX18" fmla="*/ 650875 w 657225"/>
                  <a:gd name="connsiteY18" fmla="*/ 419374 h 628924"/>
                  <a:gd name="connsiteX19" fmla="*/ 644525 w 657225"/>
                  <a:gd name="connsiteY19" fmla="*/ 438424 h 628924"/>
                  <a:gd name="connsiteX20" fmla="*/ 619125 w 657225"/>
                  <a:gd name="connsiteY20" fmla="*/ 495574 h 628924"/>
                  <a:gd name="connsiteX21" fmla="*/ 587375 w 657225"/>
                  <a:gd name="connsiteY21" fmla="*/ 552724 h 628924"/>
                  <a:gd name="connsiteX22" fmla="*/ 574675 w 657225"/>
                  <a:gd name="connsiteY22" fmla="*/ 571774 h 628924"/>
                  <a:gd name="connsiteX23" fmla="*/ 555625 w 657225"/>
                  <a:gd name="connsiteY23" fmla="*/ 578124 h 628924"/>
                  <a:gd name="connsiteX24" fmla="*/ 542925 w 657225"/>
                  <a:gd name="connsiteY24" fmla="*/ 597174 h 628924"/>
                  <a:gd name="connsiteX25" fmla="*/ 504825 w 657225"/>
                  <a:gd name="connsiteY25" fmla="*/ 628924 h 628924"/>
                  <a:gd name="connsiteX26" fmla="*/ 282575 w 657225"/>
                  <a:gd name="connsiteY26" fmla="*/ 622574 h 628924"/>
                  <a:gd name="connsiteX27" fmla="*/ 263525 w 657225"/>
                  <a:gd name="connsiteY27" fmla="*/ 616224 h 628924"/>
                  <a:gd name="connsiteX28" fmla="*/ 225425 w 657225"/>
                  <a:gd name="connsiteY28" fmla="*/ 609874 h 628924"/>
                  <a:gd name="connsiteX29" fmla="*/ 174625 w 657225"/>
                  <a:gd name="connsiteY29" fmla="*/ 597174 h 628924"/>
                  <a:gd name="connsiteX30" fmla="*/ 149225 w 657225"/>
                  <a:gd name="connsiteY30" fmla="*/ 590824 h 628924"/>
                  <a:gd name="connsiteX31" fmla="*/ 111125 w 657225"/>
                  <a:gd name="connsiteY31" fmla="*/ 578124 h 628924"/>
                  <a:gd name="connsiteX32" fmla="*/ 79375 w 657225"/>
                  <a:gd name="connsiteY32" fmla="*/ 540024 h 628924"/>
                  <a:gd name="connsiteX33" fmla="*/ 53975 w 657225"/>
                  <a:gd name="connsiteY33" fmla="*/ 501924 h 628924"/>
                  <a:gd name="connsiteX34" fmla="*/ 34925 w 657225"/>
                  <a:gd name="connsiteY34" fmla="*/ 476524 h 628924"/>
                  <a:gd name="connsiteX35" fmla="*/ 28575 w 657225"/>
                  <a:gd name="connsiteY35" fmla="*/ 457474 h 628924"/>
                  <a:gd name="connsiteX36" fmla="*/ 3175 w 657225"/>
                  <a:gd name="connsiteY36" fmla="*/ 381274 h 628924"/>
                  <a:gd name="connsiteX37" fmla="*/ 3175 w 657225"/>
                  <a:gd name="connsiteY37" fmla="*/ 247924 h 628924"/>
                  <a:gd name="connsiteX38" fmla="*/ 28575 w 657225"/>
                  <a:gd name="connsiteY38" fmla="*/ 178074 h 628924"/>
                  <a:gd name="connsiteX39" fmla="*/ 47625 w 657225"/>
                  <a:gd name="connsiteY39" fmla="*/ 165374 h 628924"/>
                  <a:gd name="connsiteX40" fmla="*/ 60325 w 657225"/>
                  <a:gd name="connsiteY40" fmla="*/ 146324 h 628924"/>
                  <a:gd name="connsiteX41" fmla="*/ 79375 w 657225"/>
                  <a:gd name="connsiteY41" fmla="*/ 133624 h 628924"/>
                  <a:gd name="connsiteX42" fmla="*/ 60325 w 657225"/>
                  <a:gd name="connsiteY42" fmla="*/ 108224 h 628924"/>
                  <a:gd name="connsiteX0" fmla="*/ 60325 w 657225"/>
                  <a:gd name="connsiteY0" fmla="*/ 108224 h 628924"/>
                  <a:gd name="connsiteX1" fmla="*/ 60325 w 657225"/>
                  <a:gd name="connsiteY1" fmla="*/ 108224 h 628924"/>
                  <a:gd name="connsiteX2" fmla="*/ 180975 w 657225"/>
                  <a:gd name="connsiteY2" fmla="*/ 12974 h 628924"/>
                  <a:gd name="connsiteX3" fmla="*/ 142875 w 657225"/>
                  <a:gd name="connsiteY3" fmla="*/ 274 h 628924"/>
                  <a:gd name="connsiteX4" fmla="*/ 257175 w 657225"/>
                  <a:gd name="connsiteY4" fmla="*/ 12974 h 628924"/>
                  <a:gd name="connsiteX5" fmla="*/ 365125 w 657225"/>
                  <a:gd name="connsiteY5" fmla="*/ 19324 h 628924"/>
                  <a:gd name="connsiteX6" fmla="*/ 390525 w 657225"/>
                  <a:gd name="connsiteY6" fmla="*/ 12974 h 628924"/>
                  <a:gd name="connsiteX7" fmla="*/ 460375 w 657225"/>
                  <a:gd name="connsiteY7" fmla="*/ 32024 h 628924"/>
                  <a:gd name="connsiteX8" fmla="*/ 479425 w 657225"/>
                  <a:gd name="connsiteY8" fmla="*/ 44724 h 628924"/>
                  <a:gd name="connsiteX9" fmla="*/ 498475 w 657225"/>
                  <a:gd name="connsiteY9" fmla="*/ 51074 h 628924"/>
                  <a:gd name="connsiteX10" fmla="*/ 517525 w 657225"/>
                  <a:gd name="connsiteY10" fmla="*/ 63774 h 628924"/>
                  <a:gd name="connsiteX11" fmla="*/ 555625 w 657225"/>
                  <a:gd name="connsiteY11" fmla="*/ 76474 h 628924"/>
                  <a:gd name="connsiteX12" fmla="*/ 581025 w 657225"/>
                  <a:gd name="connsiteY12" fmla="*/ 108224 h 628924"/>
                  <a:gd name="connsiteX13" fmla="*/ 612775 w 657225"/>
                  <a:gd name="connsiteY13" fmla="*/ 178074 h 628924"/>
                  <a:gd name="connsiteX14" fmla="*/ 625475 w 657225"/>
                  <a:gd name="connsiteY14" fmla="*/ 197124 h 628924"/>
                  <a:gd name="connsiteX15" fmla="*/ 644525 w 657225"/>
                  <a:gd name="connsiteY15" fmla="*/ 273324 h 628924"/>
                  <a:gd name="connsiteX16" fmla="*/ 650875 w 657225"/>
                  <a:gd name="connsiteY16" fmla="*/ 292374 h 628924"/>
                  <a:gd name="connsiteX17" fmla="*/ 657225 w 657225"/>
                  <a:gd name="connsiteY17" fmla="*/ 317774 h 628924"/>
                  <a:gd name="connsiteX18" fmla="*/ 650875 w 657225"/>
                  <a:gd name="connsiteY18" fmla="*/ 419374 h 628924"/>
                  <a:gd name="connsiteX19" fmla="*/ 644525 w 657225"/>
                  <a:gd name="connsiteY19" fmla="*/ 438424 h 628924"/>
                  <a:gd name="connsiteX20" fmla="*/ 619125 w 657225"/>
                  <a:gd name="connsiteY20" fmla="*/ 495574 h 628924"/>
                  <a:gd name="connsiteX21" fmla="*/ 587375 w 657225"/>
                  <a:gd name="connsiteY21" fmla="*/ 552724 h 628924"/>
                  <a:gd name="connsiteX22" fmla="*/ 574675 w 657225"/>
                  <a:gd name="connsiteY22" fmla="*/ 571774 h 628924"/>
                  <a:gd name="connsiteX23" fmla="*/ 555625 w 657225"/>
                  <a:gd name="connsiteY23" fmla="*/ 578124 h 628924"/>
                  <a:gd name="connsiteX24" fmla="*/ 542925 w 657225"/>
                  <a:gd name="connsiteY24" fmla="*/ 597174 h 628924"/>
                  <a:gd name="connsiteX25" fmla="*/ 504825 w 657225"/>
                  <a:gd name="connsiteY25" fmla="*/ 628924 h 628924"/>
                  <a:gd name="connsiteX26" fmla="*/ 282575 w 657225"/>
                  <a:gd name="connsiteY26" fmla="*/ 622574 h 628924"/>
                  <a:gd name="connsiteX27" fmla="*/ 263525 w 657225"/>
                  <a:gd name="connsiteY27" fmla="*/ 616224 h 628924"/>
                  <a:gd name="connsiteX28" fmla="*/ 225425 w 657225"/>
                  <a:gd name="connsiteY28" fmla="*/ 609874 h 628924"/>
                  <a:gd name="connsiteX29" fmla="*/ 174625 w 657225"/>
                  <a:gd name="connsiteY29" fmla="*/ 597174 h 628924"/>
                  <a:gd name="connsiteX30" fmla="*/ 149225 w 657225"/>
                  <a:gd name="connsiteY30" fmla="*/ 590824 h 628924"/>
                  <a:gd name="connsiteX31" fmla="*/ 111125 w 657225"/>
                  <a:gd name="connsiteY31" fmla="*/ 578124 h 628924"/>
                  <a:gd name="connsiteX32" fmla="*/ 53975 w 657225"/>
                  <a:gd name="connsiteY32" fmla="*/ 501924 h 628924"/>
                  <a:gd name="connsiteX33" fmla="*/ 34925 w 657225"/>
                  <a:gd name="connsiteY33" fmla="*/ 476524 h 628924"/>
                  <a:gd name="connsiteX34" fmla="*/ 28575 w 657225"/>
                  <a:gd name="connsiteY34" fmla="*/ 457474 h 628924"/>
                  <a:gd name="connsiteX35" fmla="*/ 3175 w 657225"/>
                  <a:gd name="connsiteY35" fmla="*/ 381274 h 628924"/>
                  <a:gd name="connsiteX36" fmla="*/ 3175 w 657225"/>
                  <a:gd name="connsiteY36" fmla="*/ 247924 h 628924"/>
                  <a:gd name="connsiteX37" fmla="*/ 28575 w 657225"/>
                  <a:gd name="connsiteY37" fmla="*/ 178074 h 628924"/>
                  <a:gd name="connsiteX38" fmla="*/ 47625 w 657225"/>
                  <a:gd name="connsiteY38" fmla="*/ 165374 h 628924"/>
                  <a:gd name="connsiteX39" fmla="*/ 60325 w 657225"/>
                  <a:gd name="connsiteY39" fmla="*/ 146324 h 628924"/>
                  <a:gd name="connsiteX40" fmla="*/ 79375 w 657225"/>
                  <a:gd name="connsiteY40" fmla="*/ 133624 h 628924"/>
                  <a:gd name="connsiteX41" fmla="*/ 60325 w 657225"/>
                  <a:gd name="connsiteY41" fmla="*/ 108224 h 628924"/>
                  <a:gd name="connsiteX0" fmla="*/ 60325 w 657225"/>
                  <a:gd name="connsiteY0" fmla="*/ 108224 h 628924"/>
                  <a:gd name="connsiteX1" fmla="*/ 60325 w 657225"/>
                  <a:gd name="connsiteY1" fmla="*/ 108224 h 628924"/>
                  <a:gd name="connsiteX2" fmla="*/ 180975 w 657225"/>
                  <a:gd name="connsiteY2" fmla="*/ 12974 h 628924"/>
                  <a:gd name="connsiteX3" fmla="*/ 142875 w 657225"/>
                  <a:gd name="connsiteY3" fmla="*/ 274 h 628924"/>
                  <a:gd name="connsiteX4" fmla="*/ 257175 w 657225"/>
                  <a:gd name="connsiteY4" fmla="*/ 12974 h 628924"/>
                  <a:gd name="connsiteX5" fmla="*/ 365125 w 657225"/>
                  <a:gd name="connsiteY5" fmla="*/ 19324 h 628924"/>
                  <a:gd name="connsiteX6" fmla="*/ 390525 w 657225"/>
                  <a:gd name="connsiteY6" fmla="*/ 12974 h 628924"/>
                  <a:gd name="connsiteX7" fmla="*/ 460375 w 657225"/>
                  <a:gd name="connsiteY7" fmla="*/ 32024 h 628924"/>
                  <a:gd name="connsiteX8" fmla="*/ 479425 w 657225"/>
                  <a:gd name="connsiteY8" fmla="*/ 44724 h 628924"/>
                  <a:gd name="connsiteX9" fmla="*/ 498475 w 657225"/>
                  <a:gd name="connsiteY9" fmla="*/ 51074 h 628924"/>
                  <a:gd name="connsiteX10" fmla="*/ 517525 w 657225"/>
                  <a:gd name="connsiteY10" fmla="*/ 63774 h 628924"/>
                  <a:gd name="connsiteX11" fmla="*/ 555625 w 657225"/>
                  <a:gd name="connsiteY11" fmla="*/ 76474 h 628924"/>
                  <a:gd name="connsiteX12" fmla="*/ 581025 w 657225"/>
                  <a:gd name="connsiteY12" fmla="*/ 108224 h 628924"/>
                  <a:gd name="connsiteX13" fmla="*/ 612775 w 657225"/>
                  <a:gd name="connsiteY13" fmla="*/ 178074 h 628924"/>
                  <a:gd name="connsiteX14" fmla="*/ 625475 w 657225"/>
                  <a:gd name="connsiteY14" fmla="*/ 197124 h 628924"/>
                  <a:gd name="connsiteX15" fmla="*/ 644525 w 657225"/>
                  <a:gd name="connsiteY15" fmla="*/ 273324 h 628924"/>
                  <a:gd name="connsiteX16" fmla="*/ 650875 w 657225"/>
                  <a:gd name="connsiteY16" fmla="*/ 292374 h 628924"/>
                  <a:gd name="connsiteX17" fmla="*/ 657225 w 657225"/>
                  <a:gd name="connsiteY17" fmla="*/ 317774 h 628924"/>
                  <a:gd name="connsiteX18" fmla="*/ 650875 w 657225"/>
                  <a:gd name="connsiteY18" fmla="*/ 419374 h 628924"/>
                  <a:gd name="connsiteX19" fmla="*/ 644525 w 657225"/>
                  <a:gd name="connsiteY19" fmla="*/ 438424 h 628924"/>
                  <a:gd name="connsiteX20" fmla="*/ 619125 w 657225"/>
                  <a:gd name="connsiteY20" fmla="*/ 495574 h 628924"/>
                  <a:gd name="connsiteX21" fmla="*/ 587375 w 657225"/>
                  <a:gd name="connsiteY21" fmla="*/ 552724 h 628924"/>
                  <a:gd name="connsiteX22" fmla="*/ 574675 w 657225"/>
                  <a:gd name="connsiteY22" fmla="*/ 571774 h 628924"/>
                  <a:gd name="connsiteX23" fmla="*/ 555625 w 657225"/>
                  <a:gd name="connsiteY23" fmla="*/ 578124 h 628924"/>
                  <a:gd name="connsiteX24" fmla="*/ 542925 w 657225"/>
                  <a:gd name="connsiteY24" fmla="*/ 597174 h 628924"/>
                  <a:gd name="connsiteX25" fmla="*/ 504825 w 657225"/>
                  <a:gd name="connsiteY25" fmla="*/ 628924 h 628924"/>
                  <a:gd name="connsiteX26" fmla="*/ 282575 w 657225"/>
                  <a:gd name="connsiteY26" fmla="*/ 622574 h 628924"/>
                  <a:gd name="connsiteX27" fmla="*/ 263525 w 657225"/>
                  <a:gd name="connsiteY27" fmla="*/ 616224 h 628924"/>
                  <a:gd name="connsiteX28" fmla="*/ 225425 w 657225"/>
                  <a:gd name="connsiteY28" fmla="*/ 609874 h 628924"/>
                  <a:gd name="connsiteX29" fmla="*/ 174625 w 657225"/>
                  <a:gd name="connsiteY29" fmla="*/ 597174 h 628924"/>
                  <a:gd name="connsiteX30" fmla="*/ 149225 w 657225"/>
                  <a:gd name="connsiteY30" fmla="*/ 590824 h 628924"/>
                  <a:gd name="connsiteX31" fmla="*/ 111125 w 657225"/>
                  <a:gd name="connsiteY31" fmla="*/ 578124 h 628924"/>
                  <a:gd name="connsiteX32" fmla="*/ 53975 w 657225"/>
                  <a:gd name="connsiteY32" fmla="*/ 501924 h 628924"/>
                  <a:gd name="connsiteX33" fmla="*/ 34925 w 657225"/>
                  <a:gd name="connsiteY33" fmla="*/ 476524 h 628924"/>
                  <a:gd name="connsiteX34" fmla="*/ 3175 w 657225"/>
                  <a:gd name="connsiteY34" fmla="*/ 381274 h 628924"/>
                  <a:gd name="connsiteX35" fmla="*/ 3175 w 657225"/>
                  <a:gd name="connsiteY35" fmla="*/ 247924 h 628924"/>
                  <a:gd name="connsiteX36" fmla="*/ 28575 w 657225"/>
                  <a:gd name="connsiteY36" fmla="*/ 178074 h 628924"/>
                  <a:gd name="connsiteX37" fmla="*/ 47625 w 657225"/>
                  <a:gd name="connsiteY37" fmla="*/ 165374 h 628924"/>
                  <a:gd name="connsiteX38" fmla="*/ 60325 w 657225"/>
                  <a:gd name="connsiteY38" fmla="*/ 146324 h 628924"/>
                  <a:gd name="connsiteX39" fmla="*/ 79375 w 657225"/>
                  <a:gd name="connsiteY39" fmla="*/ 133624 h 628924"/>
                  <a:gd name="connsiteX40" fmla="*/ 60325 w 657225"/>
                  <a:gd name="connsiteY40" fmla="*/ 108224 h 628924"/>
                  <a:gd name="connsiteX0" fmla="*/ 60325 w 657225"/>
                  <a:gd name="connsiteY0" fmla="*/ 108224 h 628924"/>
                  <a:gd name="connsiteX1" fmla="*/ 60325 w 657225"/>
                  <a:gd name="connsiteY1" fmla="*/ 108224 h 628924"/>
                  <a:gd name="connsiteX2" fmla="*/ 180975 w 657225"/>
                  <a:gd name="connsiteY2" fmla="*/ 12974 h 628924"/>
                  <a:gd name="connsiteX3" fmla="*/ 142875 w 657225"/>
                  <a:gd name="connsiteY3" fmla="*/ 274 h 628924"/>
                  <a:gd name="connsiteX4" fmla="*/ 257175 w 657225"/>
                  <a:gd name="connsiteY4" fmla="*/ 12974 h 628924"/>
                  <a:gd name="connsiteX5" fmla="*/ 365125 w 657225"/>
                  <a:gd name="connsiteY5" fmla="*/ 19324 h 628924"/>
                  <a:gd name="connsiteX6" fmla="*/ 390525 w 657225"/>
                  <a:gd name="connsiteY6" fmla="*/ 12974 h 628924"/>
                  <a:gd name="connsiteX7" fmla="*/ 460375 w 657225"/>
                  <a:gd name="connsiteY7" fmla="*/ 32024 h 628924"/>
                  <a:gd name="connsiteX8" fmla="*/ 479425 w 657225"/>
                  <a:gd name="connsiteY8" fmla="*/ 44724 h 628924"/>
                  <a:gd name="connsiteX9" fmla="*/ 498475 w 657225"/>
                  <a:gd name="connsiteY9" fmla="*/ 51074 h 628924"/>
                  <a:gd name="connsiteX10" fmla="*/ 517525 w 657225"/>
                  <a:gd name="connsiteY10" fmla="*/ 63774 h 628924"/>
                  <a:gd name="connsiteX11" fmla="*/ 555625 w 657225"/>
                  <a:gd name="connsiteY11" fmla="*/ 76474 h 628924"/>
                  <a:gd name="connsiteX12" fmla="*/ 581025 w 657225"/>
                  <a:gd name="connsiteY12" fmla="*/ 108224 h 628924"/>
                  <a:gd name="connsiteX13" fmla="*/ 612775 w 657225"/>
                  <a:gd name="connsiteY13" fmla="*/ 178074 h 628924"/>
                  <a:gd name="connsiteX14" fmla="*/ 625475 w 657225"/>
                  <a:gd name="connsiteY14" fmla="*/ 197124 h 628924"/>
                  <a:gd name="connsiteX15" fmla="*/ 644525 w 657225"/>
                  <a:gd name="connsiteY15" fmla="*/ 273324 h 628924"/>
                  <a:gd name="connsiteX16" fmla="*/ 650875 w 657225"/>
                  <a:gd name="connsiteY16" fmla="*/ 292374 h 628924"/>
                  <a:gd name="connsiteX17" fmla="*/ 657225 w 657225"/>
                  <a:gd name="connsiteY17" fmla="*/ 317774 h 628924"/>
                  <a:gd name="connsiteX18" fmla="*/ 650875 w 657225"/>
                  <a:gd name="connsiteY18" fmla="*/ 419374 h 628924"/>
                  <a:gd name="connsiteX19" fmla="*/ 644525 w 657225"/>
                  <a:gd name="connsiteY19" fmla="*/ 438424 h 628924"/>
                  <a:gd name="connsiteX20" fmla="*/ 619125 w 657225"/>
                  <a:gd name="connsiteY20" fmla="*/ 495574 h 628924"/>
                  <a:gd name="connsiteX21" fmla="*/ 587375 w 657225"/>
                  <a:gd name="connsiteY21" fmla="*/ 552724 h 628924"/>
                  <a:gd name="connsiteX22" fmla="*/ 574675 w 657225"/>
                  <a:gd name="connsiteY22" fmla="*/ 571774 h 628924"/>
                  <a:gd name="connsiteX23" fmla="*/ 555625 w 657225"/>
                  <a:gd name="connsiteY23" fmla="*/ 578124 h 628924"/>
                  <a:gd name="connsiteX24" fmla="*/ 542925 w 657225"/>
                  <a:gd name="connsiteY24" fmla="*/ 597174 h 628924"/>
                  <a:gd name="connsiteX25" fmla="*/ 504825 w 657225"/>
                  <a:gd name="connsiteY25" fmla="*/ 628924 h 628924"/>
                  <a:gd name="connsiteX26" fmla="*/ 282575 w 657225"/>
                  <a:gd name="connsiteY26" fmla="*/ 622574 h 628924"/>
                  <a:gd name="connsiteX27" fmla="*/ 263525 w 657225"/>
                  <a:gd name="connsiteY27" fmla="*/ 616224 h 628924"/>
                  <a:gd name="connsiteX28" fmla="*/ 225425 w 657225"/>
                  <a:gd name="connsiteY28" fmla="*/ 609874 h 628924"/>
                  <a:gd name="connsiteX29" fmla="*/ 174625 w 657225"/>
                  <a:gd name="connsiteY29" fmla="*/ 597174 h 628924"/>
                  <a:gd name="connsiteX30" fmla="*/ 149225 w 657225"/>
                  <a:gd name="connsiteY30" fmla="*/ 590824 h 628924"/>
                  <a:gd name="connsiteX31" fmla="*/ 111125 w 657225"/>
                  <a:gd name="connsiteY31" fmla="*/ 578124 h 628924"/>
                  <a:gd name="connsiteX32" fmla="*/ 34925 w 657225"/>
                  <a:gd name="connsiteY32" fmla="*/ 476524 h 628924"/>
                  <a:gd name="connsiteX33" fmla="*/ 3175 w 657225"/>
                  <a:gd name="connsiteY33" fmla="*/ 381274 h 628924"/>
                  <a:gd name="connsiteX34" fmla="*/ 3175 w 657225"/>
                  <a:gd name="connsiteY34" fmla="*/ 247924 h 628924"/>
                  <a:gd name="connsiteX35" fmla="*/ 28575 w 657225"/>
                  <a:gd name="connsiteY35" fmla="*/ 178074 h 628924"/>
                  <a:gd name="connsiteX36" fmla="*/ 47625 w 657225"/>
                  <a:gd name="connsiteY36" fmla="*/ 165374 h 628924"/>
                  <a:gd name="connsiteX37" fmla="*/ 60325 w 657225"/>
                  <a:gd name="connsiteY37" fmla="*/ 146324 h 628924"/>
                  <a:gd name="connsiteX38" fmla="*/ 79375 w 657225"/>
                  <a:gd name="connsiteY38" fmla="*/ 133624 h 628924"/>
                  <a:gd name="connsiteX39" fmla="*/ 60325 w 657225"/>
                  <a:gd name="connsiteY39" fmla="*/ 108224 h 628924"/>
                  <a:gd name="connsiteX0" fmla="*/ 66172 w 663072"/>
                  <a:gd name="connsiteY0" fmla="*/ 108224 h 628924"/>
                  <a:gd name="connsiteX1" fmla="*/ 66172 w 663072"/>
                  <a:gd name="connsiteY1" fmla="*/ 108224 h 628924"/>
                  <a:gd name="connsiteX2" fmla="*/ 186822 w 663072"/>
                  <a:gd name="connsiteY2" fmla="*/ 12974 h 628924"/>
                  <a:gd name="connsiteX3" fmla="*/ 148722 w 663072"/>
                  <a:gd name="connsiteY3" fmla="*/ 274 h 628924"/>
                  <a:gd name="connsiteX4" fmla="*/ 263022 w 663072"/>
                  <a:gd name="connsiteY4" fmla="*/ 12974 h 628924"/>
                  <a:gd name="connsiteX5" fmla="*/ 370972 w 663072"/>
                  <a:gd name="connsiteY5" fmla="*/ 19324 h 628924"/>
                  <a:gd name="connsiteX6" fmla="*/ 396372 w 663072"/>
                  <a:gd name="connsiteY6" fmla="*/ 12974 h 628924"/>
                  <a:gd name="connsiteX7" fmla="*/ 466222 w 663072"/>
                  <a:gd name="connsiteY7" fmla="*/ 32024 h 628924"/>
                  <a:gd name="connsiteX8" fmla="*/ 485272 w 663072"/>
                  <a:gd name="connsiteY8" fmla="*/ 44724 h 628924"/>
                  <a:gd name="connsiteX9" fmla="*/ 504322 w 663072"/>
                  <a:gd name="connsiteY9" fmla="*/ 51074 h 628924"/>
                  <a:gd name="connsiteX10" fmla="*/ 523372 w 663072"/>
                  <a:gd name="connsiteY10" fmla="*/ 63774 h 628924"/>
                  <a:gd name="connsiteX11" fmla="*/ 561472 w 663072"/>
                  <a:gd name="connsiteY11" fmla="*/ 76474 h 628924"/>
                  <a:gd name="connsiteX12" fmla="*/ 586872 w 663072"/>
                  <a:gd name="connsiteY12" fmla="*/ 108224 h 628924"/>
                  <a:gd name="connsiteX13" fmla="*/ 618622 w 663072"/>
                  <a:gd name="connsiteY13" fmla="*/ 178074 h 628924"/>
                  <a:gd name="connsiteX14" fmla="*/ 631322 w 663072"/>
                  <a:gd name="connsiteY14" fmla="*/ 197124 h 628924"/>
                  <a:gd name="connsiteX15" fmla="*/ 650372 w 663072"/>
                  <a:gd name="connsiteY15" fmla="*/ 273324 h 628924"/>
                  <a:gd name="connsiteX16" fmla="*/ 656722 w 663072"/>
                  <a:gd name="connsiteY16" fmla="*/ 292374 h 628924"/>
                  <a:gd name="connsiteX17" fmla="*/ 663072 w 663072"/>
                  <a:gd name="connsiteY17" fmla="*/ 317774 h 628924"/>
                  <a:gd name="connsiteX18" fmla="*/ 656722 w 663072"/>
                  <a:gd name="connsiteY18" fmla="*/ 419374 h 628924"/>
                  <a:gd name="connsiteX19" fmla="*/ 650372 w 663072"/>
                  <a:gd name="connsiteY19" fmla="*/ 438424 h 628924"/>
                  <a:gd name="connsiteX20" fmla="*/ 624972 w 663072"/>
                  <a:gd name="connsiteY20" fmla="*/ 495574 h 628924"/>
                  <a:gd name="connsiteX21" fmla="*/ 593222 w 663072"/>
                  <a:gd name="connsiteY21" fmla="*/ 552724 h 628924"/>
                  <a:gd name="connsiteX22" fmla="*/ 580522 w 663072"/>
                  <a:gd name="connsiteY22" fmla="*/ 571774 h 628924"/>
                  <a:gd name="connsiteX23" fmla="*/ 561472 w 663072"/>
                  <a:gd name="connsiteY23" fmla="*/ 578124 h 628924"/>
                  <a:gd name="connsiteX24" fmla="*/ 548772 w 663072"/>
                  <a:gd name="connsiteY24" fmla="*/ 597174 h 628924"/>
                  <a:gd name="connsiteX25" fmla="*/ 510672 w 663072"/>
                  <a:gd name="connsiteY25" fmla="*/ 628924 h 628924"/>
                  <a:gd name="connsiteX26" fmla="*/ 288422 w 663072"/>
                  <a:gd name="connsiteY26" fmla="*/ 622574 h 628924"/>
                  <a:gd name="connsiteX27" fmla="*/ 269372 w 663072"/>
                  <a:gd name="connsiteY27" fmla="*/ 616224 h 628924"/>
                  <a:gd name="connsiteX28" fmla="*/ 231272 w 663072"/>
                  <a:gd name="connsiteY28" fmla="*/ 609874 h 628924"/>
                  <a:gd name="connsiteX29" fmla="*/ 180472 w 663072"/>
                  <a:gd name="connsiteY29" fmla="*/ 597174 h 628924"/>
                  <a:gd name="connsiteX30" fmla="*/ 155072 w 663072"/>
                  <a:gd name="connsiteY30" fmla="*/ 590824 h 628924"/>
                  <a:gd name="connsiteX31" fmla="*/ 116972 w 663072"/>
                  <a:gd name="connsiteY31" fmla="*/ 578124 h 628924"/>
                  <a:gd name="connsiteX32" fmla="*/ 9022 w 663072"/>
                  <a:gd name="connsiteY32" fmla="*/ 381274 h 628924"/>
                  <a:gd name="connsiteX33" fmla="*/ 9022 w 663072"/>
                  <a:gd name="connsiteY33" fmla="*/ 247924 h 628924"/>
                  <a:gd name="connsiteX34" fmla="*/ 34422 w 663072"/>
                  <a:gd name="connsiteY34" fmla="*/ 178074 h 628924"/>
                  <a:gd name="connsiteX35" fmla="*/ 53472 w 663072"/>
                  <a:gd name="connsiteY35" fmla="*/ 165374 h 628924"/>
                  <a:gd name="connsiteX36" fmla="*/ 66172 w 663072"/>
                  <a:gd name="connsiteY36" fmla="*/ 146324 h 628924"/>
                  <a:gd name="connsiteX37" fmla="*/ 85222 w 663072"/>
                  <a:gd name="connsiteY37" fmla="*/ 133624 h 628924"/>
                  <a:gd name="connsiteX38" fmla="*/ 66172 w 663072"/>
                  <a:gd name="connsiteY38" fmla="*/ 108224 h 628924"/>
                  <a:gd name="connsiteX0" fmla="*/ 66172 w 663072"/>
                  <a:gd name="connsiteY0" fmla="*/ 108224 h 628924"/>
                  <a:gd name="connsiteX1" fmla="*/ 66172 w 663072"/>
                  <a:gd name="connsiteY1" fmla="*/ 108224 h 628924"/>
                  <a:gd name="connsiteX2" fmla="*/ 186822 w 663072"/>
                  <a:gd name="connsiteY2" fmla="*/ 12974 h 628924"/>
                  <a:gd name="connsiteX3" fmla="*/ 148722 w 663072"/>
                  <a:gd name="connsiteY3" fmla="*/ 274 h 628924"/>
                  <a:gd name="connsiteX4" fmla="*/ 263022 w 663072"/>
                  <a:gd name="connsiteY4" fmla="*/ 12974 h 628924"/>
                  <a:gd name="connsiteX5" fmla="*/ 370972 w 663072"/>
                  <a:gd name="connsiteY5" fmla="*/ 19324 h 628924"/>
                  <a:gd name="connsiteX6" fmla="*/ 396372 w 663072"/>
                  <a:gd name="connsiteY6" fmla="*/ 12974 h 628924"/>
                  <a:gd name="connsiteX7" fmla="*/ 466222 w 663072"/>
                  <a:gd name="connsiteY7" fmla="*/ 32024 h 628924"/>
                  <a:gd name="connsiteX8" fmla="*/ 485272 w 663072"/>
                  <a:gd name="connsiteY8" fmla="*/ 44724 h 628924"/>
                  <a:gd name="connsiteX9" fmla="*/ 504322 w 663072"/>
                  <a:gd name="connsiteY9" fmla="*/ 51074 h 628924"/>
                  <a:gd name="connsiteX10" fmla="*/ 523372 w 663072"/>
                  <a:gd name="connsiteY10" fmla="*/ 63774 h 628924"/>
                  <a:gd name="connsiteX11" fmla="*/ 561472 w 663072"/>
                  <a:gd name="connsiteY11" fmla="*/ 76474 h 628924"/>
                  <a:gd name="connsiteX12" fmla="*/ 586872 w 663072"/>
                  <a:gd name="connsiteY12" fmla="*/ 108224 h 628924"/>
                  <a:gd name="connsiteX13" fmla="*/ 618622 w 663072"/>
                  <a:gd name="connsiteY13" fmla="*/ 178074 h 628924"/>
                  <a:gd name="connsiteX14" fmla="*/ 631322 w 663072"/>
                  <a:gd name="connsiteY14" fmla="*/ 197124 h 628924"/>
                  <a:gd name="connsiteX15" fmla="*/ 650372 w 663072"/>
                  <a:gd name="connsiteY15" fmla="*/ 273324 h 628924"/>
                  <a:gd name="connsiteX16" fmla="*/ 656722 w 663072"/>
                  <a:gd name="connsiteY16" fmla="*/ 292374 h 628924"/>
                  <a:gd name="connsiteX17" fmla="*/ 663072 w 663072"/>
                  <a:gd name="connsiteY17" fmla="*/ 317774 h 628924"/>
                  <a:gd name="connsiteX18" fmla="*/ 656722 w 663072"/>
                  <a:gd name="connsiteY18" fmla="*/ 419374 h 628924"/>
                  <a:gd name="connsiteX19" fmla="*/ 650372 w 663072"/>
                  <a:gd name="connsiteY19" fmla="*/ 438424 h 628924"/>
                  <a:gd name="connsiteX20" fmla="*/ 624972 w 663072"/>
                  <a:gd name="connsiteY20" fmla="*/ 495574 h 628924"/>
                  <a:gd name="connsiteX21" fmla="*/ 593222 w 663072"/>
                  <a:gd name="connsiteY21" fmla="*/ 552724 h 628924"/>
                  <a:gd name="connsiteX22" fmla="*/ 580522 w 663072"/>
                  <a:gd name="connsiteY22" fmla="*/ 571774 h 628924"/>
                  <a:gd name="connsiteX23" fmla="*/ 561472 w 663072"/>
                  <a:gd name="connsiteY23" fmla="*/ 578124 h 628924"/>
                  <a:gd name="connsiteX24" fmla="*/ 548772 w 663072"/>
                  <a:gd name="connsiteY24" fmla="*/ 597174 h 628924"/>
                  <a:gd name="connsiteX25" fmla="*/ 510672 w 663072"/>
                  <a:gd name="connsiteY25" fmla="*/ 628924 h 628924"/>
                  <a:gd name="connsiteX26" fmla="*/ 288422 w 663072"/>
                  <a:gd name="connsiteY26" fmla="*/ 622574 h 628924"/>
                  <a:gd name="connsiteX27" fmla="*/ 269372 w 663072"/>
                  <a:gd name="connsiteY27" fmla="*/ 616224 h 628924"/>
                  <a:gd name="connsiteX28" fmla="*/ 231272 w 663072"/>
                  <a:gd name="connsiteY28" fmla="*/ 609874 h 628924"/>
                  <a:gd name="connsiteX29" fmla="*/ 180472 w 663072"/>
                  <a:gd name="connsiteY29" fmla="*/ 597174 h 628924"/>
                  <a:gd name="connsiteX30" fmla="*/ 116972 w 663072"/>
                  <a:gd name="connsiteY30" fmla="*/ 578124 h 628924"/>
                  <a:gd name="connsiteX31" fmla="*/ 9022 w 663072"/>
                  <a:gd name="connsiteY31" fmla="*/ 381274 h 628924"/>
                  <a:gd name="connsiteX32" fmla="*/ 9022 w 663072"/>
                  <a:gd name="connsiteY32" fmla="*/ 247924 h 628924"/>
                  <a:gd name="connsiteX33" fmla="*/ 34422 w 663072"/>
                  <a:gd name="connsiteY33" fmla="*/ 178074 h 628924"/>
                  <a:gd name="connsiteX34" fmla="*/ 53472 w 663072"/>
                  <a:gd name="connsiteY34" fmla="*/ 165374 h 628924"/>
                  <a:gd name="connsiteX35" fmla="*/ 66172 w 663072"/>
                  <a:gd name="connsiteY35" fmla="*/ 146324 h 628924"/>
                  <a:gd name="connsiteX36" fmla="*/ 85222 w 663072"/>
                  <a:gd name="connsiteY36" fmla="*/ 133624 h 628924"/>
                  <a:gd name="connsiteX37" fmla="*/ 66172 w 663072"/>
                  <a:gd name="connsiteY37" fmla="*/ 108224 h 628924"/>
                  <a:gd name="connsiteX0" fmla="*/ 66172 w 663072"/>
                  <a:gd name="connsiteY0" fmla="*/ 108224 h 628924"/>
                  <a:gd name="connsiteX1" fmla="*/ 66172 w 663072"/>
                  <a:gd name="connsiteY1" fmla="*/ 108224 h 628924"/>
                  <a:gd name="connsiteX2" fmla="*/ 186822 w 663072"/>
                  <a:gd name="connsiteY2" fmla="*/ 12974 h 628924"/>
                  <a:gd name="connsiteX3" fmla="*/ 148722 w 663072"/>
                  <a:gd name="connsiteY3" fmla="*/ 274 h 628924"/>
                  <a:gd name="connsiteX4" fmla="*/ 263022 w 663072"/>
                  <a:gd name="connsiteY4" fmla="*/ 12974 h 628924"/>
                  <a:gd name="connsiteX5" fmla="*/ 370972 w 663072"/>
                  <a:gd name="connsiteY5" fmla="*/ 19324 h 628924"/>
                  <a:gd name="connsiteX6" fmla="*/ 396372 w 663072"/>
                  <a:gd name="connsiteY6" fmla="*/ 12974 h 628924"/>
                  <a:gd name="connsiteX7" fmla="*/ 466222 w 663072"/>
                  <a:gd name="connsiteY7" fmla="*/ 32024 h 628924"/>
                  <a:gd name="connsiteX8" fmla="*/ 485272 w 663072"/>
                  <a:gd name="connsiteY8" fmla="*/ 44724 h 628924"/>
                  <a:gd name="connsiteX9" fmla="*/ 504322 w 663072"/>
                  <a:gd name="connsiteY9" fmla="*/ 51074 h 628924"/>
                  <a:gd name="connsiteX10" fmla="*/ 523372 w 663072"/>
                  <a:gd name="connsiteY10" fmla="*/ 63774 h 628924"/>
                  <a:gd name="connsiteX11" fmla="*/ 561472 w 663072"/>
                  <a:gd name="connsiteY11" fmla="*/ 76474 h 628924"/>
                  <a:gd name="connsiteX12" fmla="*/ 586872 w 663072"/>
                  <a:gd name="connsiteY12" fmla="*/ 108224 h 628924"/>
                  <a:gd name="connsiteX13" fmla="*/ 618622 w 663072"/>
                  <a:gd name="connsiteY13" fmla="*/ 178074 h 628924"/>
                  <a:gd name="connsiteX14" fmla="*/ 631322 w 663072"/>
                  <a:gd name="connsiteY14" fmla="*/ 197124 h 628924"/>
                  <a:gd name="connsiteX15" fmla="*/ 650372 w 663072"/>
                  <a:gd name="connsiteY15" fmla="*/ 273324 h 628924"/>
                  <a:gd name="connsiteX16" fmla="*/ 656722 w 663072"/>
                  <a:gd name="connsiteY16" fmla="*/ 292374 h 628924"/>
                  <a:gd name="connsiteX17" fmla="*/ 663072 w 663072"/>
                  <a:gd name="connsiteY17" fmla="*/ 317774 h 628924"/>
                  <a:gd name="connsiteX18" fmla="*/ 656722 w 663072"/>
                  <a:gd name="connsiteY18" fmla="*/ 419374 h 628924"/>
                  <a:gd name="connsiteX19" fmla="*/ 650372 w 663072"/>
                  <a:gd name="connsiteY19" fmla="*/ 438424 h 628924"/>
                  <a:gd name="connsiteX20" fmla="*/ 624972 w 663072"/>
                  <a:gd name="connsiteY20" fmla="*/ 495574 h 628924"/>
                  <a:gd name="connsiteX21" fmla="*/ 593222 w 663072"/>
                  <a:gd name="connsiteY21" fmla="*/ 552724 h 628924"/>
                  <a:gd name="connsiteX22" fmla="*/ 580522 w 663072"/>
                  <a:gd name="connsiteY22" fmla="*/ 571774 h 628924"/>
                  <a:gd name="connsiteX23" fmla="*/ 561472 w 663072"/>
                  <a:gd name="connsiteY23" fmla="*/ 578124 h 628924"/>
                  <a:gd name="connsiteX24" fmla="*/ 548772 w 663072"/>
                  <a:gd name="connsiteY24" fmla="*/ 597174 h 628924"/>
                  <a:gd name="connsiteX25" fmla="*/ 510672 w 663072"/>
                  <a:gd name="connsiteY25" fmla="*/ 628924 h 628924"/>
                  <a:gd name="connsiteX26" fmla="*/ 288422 w 663072"/>
                  <a:gd name="connsiteY26" fmla="*/ 622574 h 628924"/>
                  <a:gd name="connsiteX27" fmla="*/ 269372 w 663072"/>
                  <a:gd name="connsiteY27" fmla="*/ 616224 h 628924"/>
                  <a:gd name="connsiteX28" fmla="*/ 231272 w 663072"/>
                  <a:gd name="connsiteY28" fmla="*/ 609874 h 628924"/>
                  <a:gd name="connsiteX29" fmla="*/ 116972 w 663072"/>
                  <a:gd name="connsiteY29" fmla="*/ 578124 h 628924"/>
                  <a:gd name="connsiteX30" fmla="*/ 9022 w 663072"/>
                  <a:gd name="connsiteY30" fmla="*/ 381274 h 628924"/>
                  <a:gd name="connsiteX31" fmla="*/ 9022 w 663072"/>
                  <a:gd name="connsiteY31" fmla="*/ 247924 h 628924"/>
                  <a:gd name="connsiteX32" fmla="*/ 34422 w 663072"/>
                  <a:gd name="connsiteY32" fmla="*/ 178074 h 628924"/>
                  <a:gd name="connsiteX33" fmla="*/ 53472 w 663072"/>
                  <a:gd name="connsiteY33" fmla="*/ 165374 h 628924"/>
                  <a:gd name="connsiteX34" fmla="*/ 66172 w 663072"/>
                  <a:gd name="connsiteY34" fmla="*/ 146324 h 628924"/>
                  <a:gd name="connsiteX35" fmla="*/ 85222 w 663072"/>
                  <a:gd name="connsiteY35" fmla="*/ 133624 h 628924"/>
                  <a:gd name="connsiteX36" fmla="*/ 66172 w 663072"/>
                  <a:gd name="connsiteY36" fmla="*/ 108224 h 628924"/>
                  <a:gd name="connsiteX0" fmla="*/ 66172 w 663072"/>
                  <a:gd name="connsiteY0" fmla="*/ 108224 h 628924"/>
                  <a:gd name="connsiteX1" fmla="*/ 66172 w 663072"/>
                  <a:gd name="connsiteY1" fmla="*/ 108224 h 628924"/>
                  <a:gd name="connsiteX2" fmla="*/ 186822 w 663072"/>
                  <a:gd name="connsiteY2" fmla="*/ 12974 h 628924"/>
                  <a:gd name="connsiteX3" fmla="*/ 148722 w 663072"/>
                  <a:gd name="connsiteY3" fmla="*/ 274 h 628924"/>
                  <a:gd name="connsiteX4" fmla="*/ 263022 w 663072"/>
                  <a:gd name="connsiteY4" fmla="*/ 12974 h 628924"/>
                  <a:gd name="connsiteX5" fmla="*/ 370972 w 663072"/>
                  <a:gd name="connsiteY5" fmla="*/ 19324 h 628924"/>
                  <a:gd name="connsiteX6" fmla="*/ 396372 w 663072"/>
                  <a:gd name="connsiteY6" fmla="*/ 12974 h 628924"/>
                  <a:gd name="connsiteX7" fmla="*/ 466222 w 663072"/>
                  <a:gd name="connsiteY7" fmla="*/ 32024 h 628924"/>
                  <a:gd name="connsiteX8" fmla="*/ 485272 w 663072"/>
                  <a:gd name="connsiteY8" fmla="*/ 44724 h 628924"/>
                  <a:gd name="connsiteX9" fmla="*/ 504322 w 663072"/>
                  <a:gd name="connsiteY9" fmla="*/ 51074 h 628924"/>
                  <a:gd name="connsiteX10" fmla="*/ 523372 w 663072"/>
                  <a:gd name="connsiteY10" fmla="*/ 63774 h 628924"/>
                  <a:gd name="connsiteX11" fmla="*/ 561472 w 663072"/>
                  <a:gd name="connsiteY11" fmla="*/ 76474 h 628924"/>
                  <a:gd name="connsiteX12" fmla="*/ 586872 w 663072"/>
                  <a:gd name="connsiteY12" fmla="*/ 108224 h 628924"/>
                  <a:gd name="connsiteX13" fmla="*/ 618622 w 663072"/>
                  <a:gd name="connsiteY13" fmla="*/ 178074 h 628924"/>
                  <a:gd name="connsiteX14" fmla="*/ 631322 w 663072"/>
                  <a:gd name="connsiteY14" fmla="*/ 197124 h 628924"/>
                  <a:gd name="connsiteX15" fmla="*/ 650372 w 663072"/>
                  <a:gd name="connsiteY15" fmla="*/ 273324 h 628924"/>
                  <a:gd name="connsiteX16" fmla="*/ 656722 w 663072"/>
                  <a:gd name="connsiteY16" fmla="*/ 292374 h 628924"/>
                  <a:gd name="connsiteX17" fmla="*/ 663072 w 663072"/>
                  <a:gd name="connsiteY17" fmla="*/ 317774 h 628924"/>
                  <a:gd name="connsiteX18" fmla="*/ 656722 w 663072"/>
                  <a:gd name="connsiteY18" fmla="*/ 419374 h 628924"/>
                  <a:gd name="connsiteX19" fmla="*/ 650372 w 663072"/>
                  <a:gd name="connsiteY19" fmla="*/ 438424 h 628924"/>
                  <a:gd name="connsiteX20" fmla="*/ 624972 w 663072"/>
                  <a:gd name="connsiteY20" fmla="*/ 495574 h 628924"/>
                  <a:gd name="connsiteX21" fmla="*/ 593222 w 663072"/>
                  <a:gd name="connsiteY21" fmla="*/ 552724 h 628924"/>
                  <a:gd name="connsiteX22" fmla="*/ 580522 w 663072"/>
                  <a:gd name="connsiteY22" fmla="*/ 571774 h 628924"/>
                  <a:gd name="connsiteX23" fmla="*/ 561472 w 663072"/>
                  <a:gd name="connsiteY23" fmla="*/ 578124 h 628924"/>
                  <a:gd name="connsiteX24" fmla="*/ 548772 w 663072"/>
                  <a:gd name="connsiteY24" fmla="*/ 597174 h 628924"/>
                  <a:gd name="connsiteX25" fmla="*/ 510672 w 663072"/>
                  <a:gd name="connsiteY25" fmla="*/ 628924 h 628924"/>
                  <a:gd name="connsiteX26" fmla="*/ 288422 w 663072"/>
                  <a:gd name="connsiteY26" fmla="*/ 622574 h 628924"/>
                  <a:gd name="connsiteX27" fmla="*/ 231272 w 663072"/>
                  <a:gd name="connsiteY27" fmla="*/ 609874 h 628924"/>
                  <a:gd name="connsiteX28" fmla="*/ 116972 w 663072"/>
                  <a:gd name="connsiteY28" fmla="*/ 578124 h 628924"/>
                  <a:gd name="connsiteX29" fmla="*/ 9022 w 663072"/>
                  <a:gd name="connsiteY29" fmla="*/ 381274 h 628924"/>
                  <a:gd name="connsiteX30" fmla="*/ 9022 w 663072"/>
                  <a:gd name="connsiteY30" fmla="*/ 247924 h 628924"/>
                  <a:gd name="connsiteX31" fmla="*/ 34422 w 663072"/>
                  <a:gd name="connsiteY31" fmla="*/ 178074 h 628924"/>
                  <a:gd name="connsiteX32" fmla="*/ 53472 w 663072"/>
                  <a:gd name="connsiteY32" fmla="*/ 165374 h 628924"/>
                  <a:gd name="connsiteX33" fmla="*/ 66172 w 663072"/>
                  <a:gd name="connsiteY33" fmla="*/ 146324 h 628924"/>
                  <a:gd name="connsiteX34" fmla="*/ 85222 w 663072"/>
                  <a:gd name="connsiteY34" fmla="*/ 133624 h 628924"/>
                  <a:gd name="connsiteX35" fmla="*/ 66172 w 663072"/>
                  <a:gd name="connsiteY35" fmla="*/ 108224 h 628924"/>
                  <a:gd name="connsiteX0" fmla="*/ 66172 w 663072"/>
                  <a:gd name="connsiteY0" fmla="*/ 108224 h 628924"/>
                  <a:gd name="connsiteX1" fmla="*/ 66172 w 663072"/>
                  <a:gd name="connsiteY1" fmla="*/ 108224 h 628924"/>
                  <a:gd name="connsiteX2" fmla="*/ 186822 w 663072"/>
                  <a:gd name="connsiteY2" fmla="*/ 12974 h 628924"/>
                  <a:gd name="connsiteX3" fmla="*/ 148722 w 663072"/>
                  <a:gd name="connsiteY3" fmla="*/ 274 h 628924"/>
                  <a:gd name="connsiteX4" fmla="*/ 263022 w 663072"/>
                  <a:gd name="connsiteY4" fmla="*/ 12974 h 628924"/>
                  <a:gd name="connsiteX5" fmla="*/ 370972 w 663072"/>
                  <a:gd name="connsiteY5" fmla="*/ 19324 h 628924"/>
                  <a:gd name="connsiteX6" fmla="*/ 396372 w 663072"/>
                  <a:gd name="connsiteY6" fmla="*/ 12974 h 628924"/>
                  <a:gd name="connsiteX7" fmla="*/ 466222 w 663072"/>
                  <a:gd name="connsiteY7" fmla="*/ 32024 h 628924"/>
                  <a:gd name="connsiteX8" fmla="*/ 485272 w 663072"/>
                  <a:gd name="connsiteY8" fmla="*/ 44724 h 628924"/>
                  <a:gd name="connsiteX9" fmla="*/ 504322 w 663072"/>
                  <a:gd name="connsiteY9" fmla="*/ 51074 h 628924"/>
                  <a:gd name="connsiteX10" fmla="*/ 523372 w 663072"/>
                  <a:gd name="connsiteY10" fmla="*/ 63774 h 628924"/>
                  <a:gd name="connsiteX11" fmla="*/ 561472 w 663072"/>
                  <a:gd name="connsiteY11" fmla="*/ 76474 h 628924"/>
                  <a:gd name="connsiteX12" fmla="*/ 586872 w 663072"/>
                  <a:gd name="connsiteY12" fmla="*/ 108224 h 628924"/>
                  <a:gd name="connsiteX13" fmla="*/ 618622 w 663072"/>
                  <a:gd name="connsiteY13" fmla="*/ 178074 h 628924"/>
                  <a:gd name="connsiteX14" fmla="*/ 631322 w 663072"/>
                  <a:gd name="connsiteY14" fmla="*/ 197124 h 628924"/>
                  <a:gd name="connsiteX15" fmla="*/ 650372 w 663072"/>
                  <a:gd name="connsiteY15" fmla="*/ 273324 h 628924"/>
                  <a:gd name="connsiteX16" fmla="*/ 656722 w 663072"/>
                  <a:gd name="connsiteY16" fmla="*/ 292374 h 628924"/>
                  <a:gd name="connsiteX17" fmla="*/ 663072 w 663072"/>
                  <a:gd name="connsiteY17" fmla="*/ 317774 h 628924"/>
                  <a:gd name="connsiteX18" fmla="*/ 656722 w 663072"/>
                  <a:gd name="connsiteY18" fmla="*/ 419374 h 628924"/>
                  <a:gd name="connsiteX19" fmla="*/ 650372 w 663072"/>
                  <a:gd name="connsiteY19" fmla="*/ 438424 h 628924"/>
                  <a:gd name="connsiteX20" fmla="*/ 624972 w 663072"/>
                  <a:gd name="connsiteY20" fmla="*/ 495574 h 628924"/>
                  <a:gd name="connsiteX21" fmla="*/ 593222 w 663072"/>
                  <a:gd name="connsiteY21" fmla="*/ 552724 h 628924"/>
                  <a:gd name="connsiteX22" fmla="*/ 580522 w 663072"/>
                  <a:gd name="connsiteY22" fmla="*/ 571774 h 628924"/>
                  <a:gd name="connsiteX23" fmla="*/ 561472 w 663072"/>
                  <a:gd name="connsiteY23" fmla="*/ 578124 h 628924"/>
                  <a:gd name="connsiteX24" fmla="*/ 548772 w 663072"/>
                  <a:gd name="connsiteY24" fmla="*/ 597174 h 628924"/>
                  <a:gd name="connsiteX25" fmla="*/ 510672 w 663072"/>
                  <a:gd name="connsiteY25" fmla="*/ 628924 h 628924"/>
                  <a:gd name="connsiteX26" fmla="*/ 288422 w 663072"/>
                  <a:gd name="connsiteY26" fmla="*/ 622574 h 628924"/>
                  <a:gd name="connsiteX27" fmla="*/ 116972 w 663072"/>
                  <a:gd name="connsiteY27" fmla="*/ 578124 h 628924"/>
                  <a:gd name="connsiteX28" fmla="*/ 9022 w 663072"/>
                  <a:gd name="connsiteY28" fmla="*/ 381274 h 628924"/>
                  <a:gd name="connsiteX29" fmla="*/ 9022 w 663072"/>
                  <a:gd name="connsiteY29" fmla="*/ 247924 h 628924"/>
                  <a:gd name="connsiteX30" fmla="*/ 34422 w 663072"/>
                  <a:gd name="connsiteY30" fmla="*/ 178074 h 628924"/>
                  <a:gd name="connsiteX31" fmla="*/ 53472 w 663072"/>
                  <a:gd name="connsiteY31" fmla="*/ 165374 h 628924"/>
                  <a:gd name="connsiteX32" fmla="*/ 66172 w 663072"/>
                  <a:gd name="connsiteY32" fmla="*/ 146324 h 628924"/>
                  <a:gd name="connsiteX33" fmla="*/ 85222 w 663072"/>
                  <a:gd name="connsiteY33" fmla="*/ 133624 h 628924"/>
                  <a:gd name="connsiteX34" fmla="*/ 66172 w 663072"/>
                  <a:gd name="connsiteY34" fmla="*/ 108224 h 628924"/>
                  <a:gd name="connsiteX0" fmla="*/ 66172 w 663072"/>
                  <a:gd name="connsiteY0" fmla="*/ 108224 h 622896"/>
                  <a:gd name="connsiteX1" fmla="*/ 66172 w 663072"/>
                  <a:gd name="connsiteY1" fmla="*/ 108224 h 622896"/>
                  <a:gd name="connsiteX2" fmla="*/ 186822 w 663072"/>
                  <a:gd name="connsiteY2" fmla="*/ 12974 h 622896"/>
                  <a:gd name="connsiteX3" fmla="*/ 148722 w 663072"/>
                  <a:gd name="connsiteY3" fmla="*/ 274 h 622896"/>
                  <a:gd name="connsiteX4" fmla="*/ 263022 w 663072"/>
                  <a:gd name="connsiteY4" fmla="*/ 12974 h 622896"/>
                  <a:gd name="connsiteX5" fmla="*/ 370972 w 663072"/>
                  <a:gd name="connsiteY5" fmla="*/ 19324 h 622896"/>
                  <a:gd name="connsiteX6" fmla="*/ 396372 w 663072"/>
                  <a:gd name="connsiteY6" fmla="*/ 12974 h 622896"/>
                  <a:gd name="connsiteX7" fmla="*/ 466222 w 663072"/>
                  <a:gd name="connsiteY7" fmla="*/ 32024 h 622896"/>
                  <a:gd name="connsiteX8" fmla="*/ 485272 w 663072"/>
                  <a:gd name="connsiteY8" fmla="*/ 44724 h 622896"/>
                  <a:gd name="connsiteX9" fmla="*/ 504322 w 663072"/>
                  <a:gd name="connsiteY9" fmla="*/ 51074 h 622896"/>
                  <a:gd name="connsiteX10" fmla="*/ 523372 w 663072"/>
                  <a:gd name="connsiteY10" fmla="*/ 63774 h 622896"/>
                  <a:gd name="connsiteX11" fmla="*/ 561472 w 663072"/>
                  <a:gd name="connsiteY11" fmla="*/ 76474 h 622896"/>
                  <a:gd name="connsiteX12" fmla="*/ 586872 w 663072"/>
                  <a:gd name="connsiteY12" fmla="*/ 108224 h 622896"/>
                  <a:gd name="connsiteX13" fmla="*/ 618622 w 663072"/>
                  <a:gd name="connsiteY13" fmla="*/ 178074 h 622896"/>
                  <a:gd name="connsiteX14" fmla="*/ 631322 w 663072"/>
                  <a:gd name="connsiteY14" fmla="*/ 197124 h 622896"/>
                  <a:gd name="connsiteX15" fmla="*/ 650372 w 663072"/>
                  <a:gd name="connsiteY15" fmla="*/ 273324 h 622896"/>
                  <a:gd name="connsiteX16" fmla="*/ 656722 w 663072"/>
                  <a:gd name="connsiteY16" fmla="*/ 292374 h 622896"/>
                  <a:gd name="connsiteX17" fmla="*/ 663072 w 663072"/>
                  <a:gd name="connsiteY17" fmla="*/ 317774 h 622896"/>
                  <a:gd name="connsiteX18" fmla="*/ 656722 w 663072"/>
                  <a:gd name="connsiteY18" fmla="*/ 419374 h 622896"/>
                  <a:gd name="connsiteX19" fmla="*/ 650372 w 663072"/>
                  <a:gd name="connsiteY19" fmla="*/ 438424 h 622896"/>
                  <a:gd name="connsiteX20" fmla="*/ 624972 w 663072"/>
                  <a:gd name="connsiteY20" fmla="*/ 495574 h 622896"/>
                  <a:gd name="connsiteX21" fmla="*/ 593222 w 663072"/>
                  <a:gd name="connsiteY21" fmla="*/ 552724 h 622896"/>
                  <a:gd name="connsiteX22" fmla="*/ 580522 w 663072"/>
                  <a:gd name="connsiteY22" fmla="*/ 571774 h 622896"/>
                  <a:gd name="connsiteX23" fmla="*/ 561472 w 663072"/>
                  <a:gd name="connsiteY23" fmla="*/ 578124 h 622896"/>
                  <a:gd name="connsiteX24" fmla="*/ 548772 w 663072"/>
                  <a:gd name="connsiteY24" fmla="*/ 597174 h 622896"/>
                  <a:gd name="connsiteX25" fmla="*/ 288422 w 663072"/>
                  <a:gd name="connsiteY25" fmla="*/ 622574 h 622896"/>
                  <a:gd name="connsiteX26" fmla="*/ 116972 w 663072"/>
                  <a:gd name="connsiteY26" fmla="*/ 578124 h 622896"/>
                  <a:gd name="connsiteX27" fmla="*/ 9022 w 663072"/>
                  <a:gd name="connsiteY27" fmla="*/ 381274 h 622896"/>
                  <a:gd name="connsiteX28" fmla="*/ 9022 w 663072"/>
                  <a:gd name="connsiteY28" fmla="*/ 247924 h 622896"/>
                  <a:gd name="connsiteX29" fmla="*/ 34422 w 663072"/>
                  <a:gd name="connsiteY29" fmla="*/ 178074 h 622896"/>
                  <a:gd name="connsiteX30" fmla="*/ 53472 w 663072"/>
                  <a:gd name="connsiteY30" fmla="*/ 165374 h 622896"/>
                  <a:gd name="connsiteX31" fmla="*/ 66172 w 663072"/>
                  <a:gd name="connsiteY31" fmla="*/ 146324 h 622896"/>
                  <a:gd name="connsiteX32" fmla="*/ 85222 w 663072"/>
                  <a:gd name="connsiteY32" fmla="*/ 133624 h 622896"/>
                  <a:gd name="connsiteX33" fmla="*/ 66172 w 663072"/>
                  <a:gd name="connsiteY33" fmla="*/ 108224 h 622896"/>
                  <a:gd name="connsiteX0" fmla="*/ 66172 w 663072"/>
                  <a:gd name="connsiteY0" fmla="*/ 108224 h 622896"/>
                  <a:gd name="connsiteX1" fmla="*/ 66172 w 663072"/>
                  <a:gd name="connsiteY1" fmla="*/ 108224 h 622896"/>
                  <a:gd name="connsiteX2" fmla="*/ 186822 w 663072"/>
                  <a:gd name="connsiteY2" fmla="*/ 12974 h 622896"/>
                  <a:gd name="connsiteX3" fmla="*/ 148722 w 663072"/>
                  <a:gd name="connsiteY3" fmla="*/ 274 h 622896"/>
                  <a:gd name="connsiteX4" fmla="*/ 263022 w 663072"/>
                  <a:gd name="connsiteY4" fmla="*/ 12974 h 622896"/>
                  <a:gd name="connsiteX5" fmla="*/ 370972 w 663072"/>
                  <a:gd name="connsiteY5" fmla="*/ 19324 h 622896"/>
                  <a:gd name="connsiteX6" fmla="*/ 396372 w 663072"/>
                  <a:gd name="connsiteY6" fmla="*/ 12974 h 622896"/>
                  <a:gd name="connsiteX7" fmla="*/ 466222 w 663072"/>
                  <a:gd name="connsiteY7" fmla="*/ 32024 h 622896"/>
                  <a:gd name="connsiteX8" fmla="*/ 485272 w 663072"/>
                  <a:gd name="connsiteY8" fmla="*/ 44724 h 622896"/>
                  <a:gd name="connsiteX9" fmla="*/ 504322 w 663072"/>
                  <a:gd name="connsiteY9" fmla="*/ 51074 h 622896"/>
                  <a:gd name="connsiteX10" fmla="*/ 523372 w 663072"/>
                  <a:gd name="connsiteY10" fmla="*/ 63774 h 622896"/>
                  <a:gd name="connsiteX11" fmla="*/ 561472 w 663072"/>
                  <a:gd name="connsiteY11" fmla="*/ 76474 h 622896"/>
                  <a:gd name="connsiteX12" fmla="*/ 586872 w 663072"/>
                  <a:gd name="connsiteY12" fmla="*/ 108224 h 622896"/>
                  <a:gd name="connsiteX13" fmla="*/ 618622 w 663072"/>
                  <a:gd name="connsiteY13" fmla="*/ 178074 h 622896"/>
                  <a:gd name="connsiteX14" fmla="*/ 631322 w 663072"/>
                  <a:gd name="connsiteY14" fmla="*/ 197124 h 622896"/>
                  <a:gd name="connsiteX15" fmla="*/ 650372 w 663072"/>
                  <a:gd name="connsiteY15" fmla="*/ 273324 h 622896"/>
                  <a:gd name="connsiteX16" fmla="*/ 656722 w 663072"/>
                  <a:gd name="connsiteY16" fmla="*/ 292374 h 622896"/>
                  <a:gd name="connsiteX17" fmla="*/ 663072 w 663072"/>
                  <a:gd name="connsiteY17" fmla="*/ 317774 h 622896"/>
                  <a:gd name="connsiteX18" fmla="*/ 656722 w 663072"/>
                  <a:gd name="connsiteY18" fmla="*/ 419374 h 622896"/>
                  <a:gd name="connsiteX19" fmla="*/ 650372 w 663072"/>
                  <a:gd name="connsiteY19" fmla="*/ 438424 h 622896"/>
                  <a:gd name="connsiteX20" fmla="*/ 593222 w 663072"/>
                  <a:gd name="connsiteY20" fmla="*/ 552724 h 622896"/>
                  <a:gd name="connsiteX21" fmla="*/ 580522 w 663072"/>
                  <a:gd name="connsiteY21" fmla="*/ 571774 h 622896"/>
                  <a:gd name="connsiteX22" fmla="*/ 561472 w 663072"/>
                  <a:gd name="connsiteY22" fmla="*/ 578124 h 622896"/>
                  <a:gd name="connsiteX23" fmla="*/ 548772 w 663072"/>
                  <a:gd name="connsiteY23" fmla="*/ 597174 h 622896"/>
                  <a:gd name="connsiteX24" fmla="*/ 288422 w 663072"/>
                  <a:gd name="connsiteY24" fmla="*/ 622574 h 622896"/>
                  <a:gd name="connsiteX25" fmla="*/ 116972 w 663072"/>
                  <a:gd name="connsiteY25" fmla="*/ 578124 h 622896"/>
                  <a:gd name="connsiteX26" fmla="*/ 9022 w 663072"/>
                  <a:gd name="connsiteY26" fmla="*/ 381274 h 622896"/>
                  <a:gd name="connsiteX27" fmla="*/ 9022 w 663072"/>
                  <a:gd name="connsiteY27" fmla="*/ 247924 h 622896"/>
                  <a:gd name="connsiteX28" fmla="*/ 34422 w 663072"/>
                  <a:gd name="connsiteY28" fmla="*/ 178074 h 622896"/>
                  <a:gd name="connsiteX29" fmla="*/ 53472 w 663072"/>
                  <a:gd name="connsiteY29" fmla="*/ 165374 h 622896"/>
                  <a:gd name="connsiteX30" fmla="*/ 66172 w 663072"/>
                  <a:gd name="connsiteY30" fmla="*/ 146324 h 622896"/>
                  <a:gd name="connsiteX31" fmla="*/ 85222 w 663072"/>
                  <a:gd name="connsiteY31" fmla="*/ 133624 h 622896"/>
                  <a:gd name="connsiteX32" fmla="*/ 66172 w 663072"/>
                  <a:gd name="connsiteY32" fmla="*/ 108224 h 622896"/>
                  <a:gd name="connsiteX0" fmla="*/ 66172 w 663072"/>
                  <a:gd name="connsiteY0" fmla="*/ 108224 h 622574"/>
                  <a:gd name="connsiteX1" fmla="*/ 66172 w 663072"/>
                  <a:gd name="connsiteY1" fmla="*/ 108224 h 622574"/>
                  <a:gd name="connsiteX2" fmla="*/ 186822 w 663072"/>
                  <a:gd name="connsiteY2" fmla="*/ 12974 h 622574"/>
                  <a:gd name="connsiteX3" fmla="*/ 148722 w 663072"/>
                  <a:gd name="connsiteY3" fmla="*/ 274 h 622574"/>
                  <a:gd name="connsiteX4" fmla="*/ 263022 w 663072"/>
                  <a:gd name="connsiteY4" fmla="*/ 12974 h 622574"/>
                  <a:gd name="connsiteX5" fmla="*/ 370972 w 663072"/>
                  <a:gd name="connsiteY5" fmla="*/ 19324 h 622574"/>
                  <a:gd name="connsiteX6" fmla="*/ 396372 w 663072"/>
                  <a:gd name="connsiteY6" fmla="*/ 12974 h 622574"/>
                  <a:gd name="connsiteX7" fmla="*/ 466222 w 663072"/>
                  <a:gd name="connsiteY7" fmla="*/ 32024 h 622574"/>
                  <a:gd name="connsiteX8" fmla="*/ 485272 w 663072"/>
                  <a:gd name="connsiteY8" fmla="*/ 44724 h 622574"/>
                  <a:gd name="connsiteX9" fmla="*/ 504322 w 663072"/>
                  <a:gd name="connsiteY9" fmla="*/ 51074 h 622574"/>
                  <a:gd name="connsiteX10" fmla="*/ 523372 w 663072"/>
                  <a:gd name="connsiteY10" fmla="*/ 63774 h 622574"/>
                  <a:gd name="connsiteX11" fmla="*/ 561472 w 663072"/>
                  <a:gd name="connsiteY11" fmla="*/ 76474 h 622574"/>
                  <a:gd name="connsiteX12" fmla="*/ 586872 w 663072"/>
                  <a:gd name="connsiteY12" fmla="*/ 108224 h 622574"/>
                  <a:gd name="connsiteX13" fmla="*/ 618622 w 663072"/>
                  <a:gd name="connsiteY13" fmla="*/ 178074 h 622574"/>
                  <a:gd name="connsiteX14" fmla="*/ 631322 w 663072"/>
                  <a:gd name="connsiteY14" fmla="*/ 197124 h 622574"/>
                  <a:gd name="connsiteX15" fmla="*/ 650372 w 663072"/>
                  <a:gd name="connsiteY15" fmla="*/ 273324 h 622574"/>
                  <a:gd name="connsiteX16" fmla="*/ 656722 w 663072"/>
                  <a:gd name="connsiteY16" fmla="*/ 292374 h 622574"/>
                  <a:gd name="connsiteX17" fmla="*/ 663072 w 663072"/>
                  <a:gd name="connsiteY17" fmla="*/ 317774 h 622574"/>
                  <a:gd name="connsiteX18" fmla="*/ 656722 w 663072"/>
                  <a:gd name="connsiteY18" fmla="*/ 419374 h 622574"/>
                  <a:gd name="connsiteX19" fmla="*/ 650372 w 663072"/>
                  <a:gd name="connsiteY19" fmla="*/ 438424 h 622574"/>
                  <a:gd name="connsiteX20" fmla="*/ 593222 w 663072"/>
                  <a:gd name="connsiteY20" fmla="*/ 552724 h 622574"/>
                  <a:gd name="connsiteX21" fmla="*/ 580522 w 663072"/>
                  <a:gd name="connsiteY21" fmla="*/ 571774 h 622574"/>
                  <a:gd name="connsiteX22" fmla="*/ 561472 w 663072"/>
                  <a:gd name="connsiteY22" fmla="*/ 578124 h 622574"/>
                  <a:gd name="connsiteX23" fmla="*/ 288422 w 663072"/>
                  <a:gd name="connsiteY23" fmla="*/ 622574 h 622574"/>
                  <a:gd name="connsiteX24" fmla="*/ 116972 w 663072"/>
                  <a:gd name="connsiteY24" fmla="*/ 578124 h 622574"/>
                  <a:gd name="connsiteX25" fmla="*/ 9022 w 663072"/>
                  <a:gd name="connsiteY25" fmla="*/ 381274 h 622574"/>
                  <a:gd name="connsiteX26" fmla="*/ 9022 w 663072"/>
                  <a:gd name="connsiteY26" fmla="*/ 247924 h 622574"/>
                  <a:gd name="connsiteX27" fmla="*/ 34422 w 663072"/>
                  <a:gd name="connsiteY27" fmla="*/ 178074 h 622574"/>
                  <a:gd name="connsiteX28" fmla="*/ 53472 w 663072"/>
                  <a:gd name="connsiteY28" fmla="*/ 165374 h 622574"/>
                  <a:gd name="connsiteX29" fmla="*/ 66172 w 663072"/>
                  <a:gd name="connsiteY29" fmla="*/ 146324 h 622574"/>
                  <a:gd name="connsiteX30" fmla="*/ 85222 w 663072"/>
                  <a:gd name="connsiteY30" fmla="*/ 133624 h 622574"/>
                  <a:gd name="connsiteX31" fmla="*/ 66172 w 663072"/>
                  <a:gd name="connsiteY31" fmla="*/ 108224 h 622574"/>
                  <a:gd name="connsiteX0" fmla="*/ 66172 w 663072"/>
                  <a:gd name="connsiteY0" fmla="*/ 108224 h 622574"/>
                  <a:gd name="connsiteX1" fmla="*/ 66172 w 663072"/>
                  <a:gd name="connsiteY1" fmla="*/ 108224 h 622574"/>
                  <a:gd name="connsiteX2" fmla="*/ 186822 w 663072"/>
                  <a:gd name="connsiteY2" fmla="*/ 12974 h 622574"/>
                  <a:gd name="connsiteX3" fmla="*/ 148722 w 663072"/>
                  <a:gd name="connsiteY3" fmla="*/ 274 h 622574"/>
                  <a:gd name="connsiteX4" fmla="*/ 263022 w 663072"/>
                  <a:gd name="connsiteY4" fmla="*/ 12974 h 622574"/>
                  <a:gd name="connsiteX5" fmla="*/ 370972 w 663072"/>
                  <a:gd name="connsiteY5" fmla="*/ 19324 h 622574"/>
                  <a:gd name="connsiteX6" fmla="*/ 396372 w 663072"/>
                  <a:gd name="connsiteY6" fmla="*/ 12974 h 622574"/>
                  <a:gd name="connsiteX7" fmla="*/ 466222 w 663072"/>
                  <a:gd name="connsiteY7" fmla="*/ 32024 h 622574"/>
                  <a:gd name="connsiteX8" fmla="*/ 485272 w 663072"/>
                  <a:gd name="connsiteY8" fmla="*/ 44724 h 622574"/>
                  <a:gd name="connsiteX9" fmla="*/ 504322 w 663072"/>
                  <a:gd name="connsiteY9" fmla="*/ 51074 h 622574"/>
                  <a:gd name="connsiteX10" fmla="*/ 523372 w 663072"/>
                  <a:gd name="connsiteY10" fmla="*/ 63774 h 622574"/>
                  <a:gd name="connsiteX11" fmla="*/ 561472 w 663072"/>
                  <a:gd name="connsiteY11" fmla="*/ 76474 h 622574"/>
                  <a:gd name="connsiteX12" fmla="*/ 586872 w 663072"/>
                  <a:gd name="connsiteY12" fmla="*/ 108224 h 622574"/>
                  <a:gd name="connsiteX13" fmla="*/ 618622 w 663072"/>
                  <a:gd name="connsiteY13" fmla="*/ 178074 h 622574"/>
                  <a:gd name="connsiteX14" fmla="*/ 631322 w 663072"/>
                  <a:gd name="connsiteY14" fmla="*/ 197124 h 622574"/>
                  <a:gd name="connsiteX15" fmla="*/ 650372 w 663072"/>
                  <a:gd name="connsiteY15" fmla="*/ 273324 h 622574"/>
                  <a:gd name="connsiteX16" fmla="*/ 656722 w 663072"/>
                  <a:gd name="connsiteY16" fmla="*/ 292374 h 622574"/>
                  <a:gd name="connsiteX17" fmla="*/ 663072 w 663072"/>
                  <a:gd name="connsiteY17" fmla="*/ 317774 h 622574"/>
                  <a:gd name="connsiteX18" fmla="*/ 656722 w 663072"/>
                  <a:gd name="connsiteY18" fmla="*/ 419374 h 622574"/>
                  <a:gd name="connsiteX19" fmla="*/ 650372 w 663072"/>
                  <a:gd name="connsiteY19" fmla="*/ 438424 h 622574"/>
                  <a:gd name="connsiteX20" fmla="*/ 593222 w 663072"/>
                  <a:gd name="connsiteY20" fmla="*/ 552724 h 622574"/>
                  <a:gd name="connsiteX21" fmla="*/ 580522 w 663072"/>
                  <a:gd name="connsiteY21" fmla="*/ 571774 h 622574"/>
                  <a:gd name="connsiteX22" fmla="*/ 288422 w 663072"/>
                  <a:gd name="connsiteY22" fmla="*/ 622574 h 622574"/>
                  <a:gd name="connsiteX23" fmla="*/ 116972 w 663072"/>
                  <a:gd name="connsiteY23" fmla="*/ 578124 h 622574"/>
                  <a:gd name="connsiteX24" fmla="*/ 9022 w 663072"/>
                  <a:gd name="connsiteY24" fmla="*/ 381274 h 622574"/>
                  <a:gd name="connsiteX25" fmla="*/ 9022 w 663072"/>
                  <a:gd name="connsiteY25" fmla="*/ 247924 h 622574"/>
                  <a:gd name="connsiteX26" fmla="*/ 34422 w 663072"/>
                  <a:gd name="connsiteY26" fmla="*/ 178074 h 622574"/>
                  <a:gd name="connsiteX27" fmla="*/ 53472 w 663072"/>
                  <a:gd name="connsiteY27" fmla="*/ 165374 h 622574"/>
                  <a:gd name="connsiteX28" fmla="*/ 66172 w 663072"/>
                  <a:gd name="connsiteY28" fmla="*/ 146324 h 622574"/>
                  <a:gd name="connsiteX29" fmla="*/ 85222 w 663072"/>
                  <a:gd name="connsiteY29" fmla="*/ 133624 h 622574"/>
                  <a:gd name="connsiteX30" fmla="*/ 66172 w 663072"/>
                  <a:gd name="connsiteY30" fmla="*/ 108224 h 622574"/>
                  <a:gd name="connsiteX0" fmla="*/ 66172 w 663072"/>
                  <a:gd name="connsiteY0" fmla="*/ 108224 h 623557"/>
                  <a:gd name="connsiteX1" fmla="*/ 66172 w 663072"/>
                  <a:gd name="connsiteY1" fmla="*/ 108224 h 623557"/>
                  <a:gd name="connsiteX2" fmla="*/ 186822 w 663072"/>
                  <a:gd name="connsiteY2" fmla="*/ 12974 h 623557"/>
                  <a:gd name="connsiteX3" fmla="*/ 148722 w 663072"/>
                  <a:gd name="connsiteY3" fmla="*/ 274 h 623557"/>
                  <a:gd name="connsiteX4" fmla="*/ 263022 w 663072"/>
                  <a:gd name="connsiteY4" fmla="*/ 12974 h 623557"/>
                  <a:gd name="connsiteX5" fmla="*/ 370972 w 663072"/>
                  <a:gd name="connsiteY5" fmla="*/ 19324 h 623557"/>
                  <a:gd name="connsiteX6" fmla="*/ 396372 w 663072"/>
                  <a:gd name="connsiteY6" fmla="*/ 12974 h 623557"/>
                  <a:gd name="connsiteX7" fmla="*/ 466222 w 663072"/>
                  <a:gd name="connsiteY7" fmla="*/ 32024 h 623557"/>
                  <a:gd name="connsiteX8" fmla="*/ 485272 w 663072"/>
                  <a:gd name="connsiteY8" fmla="*/ 44724 h 623557"/>
                  <a:gd name="connsiteX9" fmla="*/ 504322 w 663072"/>
                  <a:gd name="connsiteY9" fmla="*/ 51074 h 623557"/>
                  <a:gd name="connsiteX10" fmla="*/ 523372 w 663072"/>
                  <a:gd name="connsiteY10" fmla="*/ 63774 h 623557"/>
                  <a:gd name="connsiteX11" fmla="*/ 561472 w 663072"/>
                  <a:gd name="connsiteY11" fmla="*/ 76474 h 623557"/>
                  <a:gd name="connsiteX12" fmla="*/ 586872 w 663072"/>
                  <a:gd name="connsiteY12" fmla="*/ 108224 h 623557"/>
                  <a:gd name="connsiteX13" fmla="*/ 618622 w 663072"/>
                  <a:gd name="connsiteY13" fmla="*/ 178074 h 623557"/>
                  <a:gd name="connsiteX14" fmla="*/ 631322 w 663072"/>
                  <a:gd name="connsiteY14" fmla="*/ 197124 h 623557"/>
                  <a:gd name="connsiteX15" fmla="*/ 650372 w 663072"/>
                  <a:gd name="connsiteY15" fmla="*/ 273324 h 623557"/>
                  <a:gd name="connsiteX16" fmla="*/ 656722 w 663072"/>
                  <a:gd name="connsiteY16" fmla="*/ 292374 h 623557"/>
                  <a:gd name="connsiteX17" fmla="*/ 663072 w 663072"/>
                  <a:gd name="connsiteY17" fmla="*/ 317774 h 623557"/>
                  <a:gd name="connsiteX18" fmla="*/ 656722 w 663072"/>
                  <a:gd name="connsiteY18" fmla="*/ 419374 h 623557"/>
                  <a:gd name="connsiteX19" fmla="*/ 650372 w 663072"/>
                  <a:gd name="connsiteY19" fmla="*/ 438424 h 623557"/>
                  <a:gd name="connsiteX20" fmla="*/ 593222 w 663072"/>
                  <a:gd name="connsiteY20" fmla="*/ 552724 h 623557"/>
                  <a:gd name="connsiteX21" fmla="*/ 288422 w 663072"/>
                  <a:gd name="connsiteY21" fmla="*/ 622574 h 623557"/>
                  <a:gd name="connsiteX22" fmla="*/ 116972 w 663072"/>
                  <a:gd name="connsiteY22" fmla="*/ 578124 h 623557"/>
                  <a:gd name="connsiteX23" fmla="*/ 9022 w 663072"/>
                  <a:gd name="connsiteY23" fmla="*/ 381274 h 623557"/>
                  <a:gd name="connsiteX24" fmla="*/ 9022 w 663072"/>
                  <a:gd name="connsiteY24" fmla="*/ 247924 h 623557"/>
                  <a:gd name="connsiteX25" fmla="*/ 34422 w 663072"/>
                  <a:gd name="connsiteY25" fmla="*/ 178074 h 623557"/>
                  <a:gd name="connsiteX26" fmla="*/ 53472 w 663072"/>
                  <a:gd name="connsiteY26" fmla="*/ 165374 h 623557"/>
                  <a:gd name="connsiteX27" fmla="*/ 66172 w 663072"/>
                  <a:gd name="connsiteY27" fmla="*/ 146324 h 623557"/>
                  <a:gd name="connsiteX28" fmla="*/ 85222 w 663072"/>
                  <a:gd name="connsiteY28" fmla="*/ 133624 h 623557"/>
                  <a:gd name="connsiteX29" fmla="*/ 66172 w 663072"/>
                  <a:gd name="connsiteY29" fmla="*/ 108224 h 623557"/>
                  <a:gd name="connsiteX0" fmla="*/ 66172 w 657515"/>
                  <a:gd name="connsiteY0" fmla="*/ 108224 h 623557"/>
                  <a:gd name="connsiteX1" fmla="*/ 66172 w 657515"/>
                  <a:gd name="connsiteY1" fmla="*/ 108224 h 623557"/>
                  <a:gd name="connsiteX2" fmla="*/ 186822 w 657515"/>
                  <a:gd name="connsiteY2" fmla="*/ 12974 h 623557"/>
                  <a:gd name="connsiteX3" fmla="*/ 148722 w 657515"/>
                  <a:gd name="connsiteY3" fmla="*/ 274 h 623557"/>
                  <a:gd name="connsiteX4" fmla="*/ 263022 w 657515"/>
                  <a:gd name="connsiteY4" fmla="*/ 12974 h 623557"/>
                  <a:gd name="connsiteX5" fmla="*/ 370972 w 657515"/>
                  <a:gd name="connsiteY5" fmla="*/ 19324 h 623557"/>
                  <a:gd name="connsiteX6" fmla="*/ 396372 w 657515"/>
                  <a:gd name="connsiteY6" fmla="*/ 12974 h 623557"/>
                  <a:gd name="connsiteX7" fmla="*/ 466222 w 657515"/>
                  <a:gd name="connsiteY7" fmla="*/ 32024 h 623557"/>
                  <a:gd name="connsiteX8" fmla="*/ 485272 w 657515"/>
                  <a:gd name="connsiteY8" fmla="*/ 44724 h 623557"/>
                  <a:gd name="connsiteX9" fmla="*/ 504322 w 657515"/>
                  <a:gd name="connsiteY9" fmla="*/ 51074 h 623557"/>
                  <a:gd name="connsiteX10" fmla="*/ 523372 w 657515"/>
                  <a:gd name="connsiteY10" fmla="*/ 63774 h 623557"/>
                  <a:gd name="connsiteX11" fmla="*/ 561472 w 657515"/>
                  <a:gd name="connsiteY11" fmla="*/ 76474 h 623557"/>
                  <a:gd name="connsiteX12" fmla="*/ 586872 w 657515"/>
                  <a:gd name="connsiteY12" fmla="*/ 108224 h 623557"/>
                  <a:gd name="connsiteX13" fmla="*/ 618622 w 657515"/>
                  <a:gd name="connsiteY13" fmla="*/ 178074 h 623557"/>
                  <a:gd name="connsiteX14" fmla="*/ 631322 w 657515"/>
                  <a:gd name="connsiteY14" fmla="*/ 197124 h 623557"/>
                  <a:gd name="connsiteX15" fmla="*/ 650372 w 657515"/>
                  <a:gd name="connsiteY15" fmla="*/ 273324 h 623557"/>
                  <a:gd name="connsiteX16" fmla="*/ 656722 w 657515"/>
                  <a:gd name="connsiteY16" fmla="*/ 292374 h 623557"/>
                  <a:gd name="connsiteX17" fmla="*/ 656722 w 657515"/>
                  <a:gd name="connsiteY17" fmla="*/ 419374 h 623557"/>
                  <a:gd name="connsiteX18" fmla="*/ 650372 w 657515"/>
                  <a:gd name="connsiteY18" fmla="*/ 438424 h 623557"/>
                  <a:gd name="connsiteX19" fmla="*/ 593222 w 657515"/>
                  <a:gd name="connsiteY19" fmla="*/ 552724 h 623557"/>
                  <a:gd name="connsiteX20" fmla="*/ 288422 w 657515"/>
                  <a:gd name="connsiteY20" fmla="*/ 622574 h 623557"/>
                  <a:gd name="connsiteX21" fmla="*/ 116972 w 657515"/>
                  <a:gd name="connsiteY21" fmla="*/ 578124 h 623557"/>
                  <a:gd name="connsiteX22" fmla="*/ 9022 w 657515"/>
                  <a:gd name="connsiteY22" fmla="*/ 381274 h 623557"/>
                  <a:gd name="connsiteX23" fmla="*/ 9022 w 657515"/>
                  <a:gd name="connsiteY23" fmla="*/ 247924 h 623557"/>
                  <a:gd name="connsiteX24" fmla="*/ 34422 w 657515"/>
                  <a:gd name="connsiteY24" fmla="*/ 178074 h 623557"/>
                  <a:gd name="connsiteX25" fmla="*/ 53472 w 657515"/>
                  <a:gd name="connsiteY25" fmla="*/ 165374 h 623557"/>
                  <a:gd name="connsiteX26" fmla="*/ 66172 w 657515"/>
                  <a:gd name="connsiteY26" fmla="*/ 146324 h 623557"/>
                  <a:gd name="connsiteX27" fmla="*/ 85222 w 657515"/>
                  <a:gd name="connsiteY27" fmla="*/ 133624 h 623557"/>
                  <a:gd name="connsiteX28" fmla="*/ 66172 w 657515"/>
                  <a:gd name="connsiteY28" fmla="*/ 108224 h 623557"/>
                  <a:gd name="connsiteX0" fmla="*/ 66172 w 661669"/>
                  <a:gd name="connsiteY0" fmla="*/ 108224 h 623557"/>
                  <a:gd name="connsiteX1" fmla="*/ 66172 w 661669"/>
                  <a:gd name="connsiteY1" fmla="*/ 108224 h 623557"/>
                  <a:gd name="connsiteX2" fmla="*/ 186822 w 661669"/>
                  <a:gd name="connsiteY2" fmla="*/ 12974 h 623557"/>
                  <a:gd name="connsiteX3" fmla="*/ 148722 w 661669"/>
                  <a:gd name="connsiteY3" fmla="*/ 274 h 623557"/>
                  <a:gd name="connsiteX4" fmla="*/ 263022 w 661669"/>
                  <a:gd name="connsiteY4" fmla="*/ 12974 h 623557"/>
                  <a:gd name="connsiteX5" fmla="*/ 370972 w 661669"/>
                  <a:gd name="connsiteY5" fmla="*/ 19324 h 623557"/>
                  <a:gd name="connsiteX6" fmla="*/ 396372 w 661669"/>
                  <a:gd name="connsiteY6" fmla="*/ 12974 h 623557"/>
                  <a:gd name="connsiteX7" fmla="*/ 466222 w 661669"/>
                  <a:gd name="connsiteY7" fmla="*/ 32024 h 623557"/>
                  <a:gd name="connsiteX8" fmla="*/ 485272 w 661669"/>
                  <a:gd name="connsiteY8" fmla="*/ 44724 h 623557"/>
                  <a:gd name="connsiteX9" fmla="*/ 504322 w 661669"/>
                  <a:gd name="connsiteY9" fmla="*/ 51074 h 623557"/>
                  <a:gd name="connsiteX10" fmla="*/ 523372 w 661669"/>
                  <a:gd name="connsiteY10" fmla="*/ 63774 h 623557"/>
                  <a:gd name="connsiteX11" fmla="*/ 561472 w 661669"/>
                  <a:gd name="connsiteY11" fmla="*/ 76474 h 623557"/>
                  <a:gd name="connsiteX12" fmla="*/ 586872 w 661669"/>
                  <a:gd name="connsiteY12" fmla="*/ 108224 h 623557"/>
                  <a:gd name="connsiteX13" fmla="*/ 618622 w 661669"/>
                  <a:gd name="connsiteY13" fmla="*/ 178074 h 623557"/>
                  <a:gd name="connsiteX14" fmla="*/ 631322 w 661669"/>
                  <a:gd name="connsiteY14" fmla="*/ 197124 h 623557"/>
                  <a:gd name="connsiteX15" fmla="*/ 650372 w 661669"/>
                  <a:gd name="connsiteY15" fmla="*/ 273324 h 623557"/>
                  <a:gd name="connsiteX16" fmla="*/ 656722 w 661669"/>
                  <a:gd name="connsiteY16" fmla="*/ 292374 h 623557"/>
                  <a:gd name="connsiteX17" fmla="*/ 656722 w 661669"/>
                  <a:gd name="connsiteY17" fmla="*/ 419374 h 623557"/>
                  <a:gd name="connsiteX18" fmla="*/ 593222 w 661669"/>
                  <a:gd name="connsiteY18" fmla="*/ 552724 h 623557"/>
                  <a:gd name="connsiteX19" fmla="*/ 288422 w 661669"/>
                  <a:gd name="connsiteY19" fmla="*/ 622574 h 623557"/>
                  <a:gd name="connsiteX20" fmla="*/ 116972 w 661669"/>
                  <a:gd name="connsiteY20" fmla="*/ 578124 h 623557"/>
                  <a:gd name="connsiteX21" fmla="*/ 9022 w 661669"/>
                  <a:gd name="connsiteY21" fmla="*/ 381274 h 623557"/>
                  <a:gd name="connsiteX22" fmla="*/ 9022 w 661669"/>
                  <a:gd name="connsiteY22" fmla="*/ 247924 h 623557"/>
                  <a:gd name="connsiteX23" fmla="*/ 34422 w 661669"/>
                  <a:gd name="connsiteY23" fmla="*/ 178074 h 623557"/>
                  <a:gd name="connsiteX24" fmla="*/ 53472 w 661669"/>
                  <a:gd name="connsiteY24" fmla="*/ 165374 h 623557"/>
                  <a:gd name="connsiteX25" fmla="*/ 66172 w 661669"/>
                  <a:gd name="connsiteY25" fmla="*/ 146324 h 623557"/>
                  <a:gd name="connsiteX26" fmla="*/ 85222 w 661669"/>
                  <a:gd name="connsiteY26" fmla="*/ 133624 h 623557"/>
                  <a:gd name="connsiteX27" fmla="*/ 66172 w 661669"/>
                  <a:gd name="connsiteY27" fmla="*/ 108224 h 623557"/>
                  <a:gd name="connsiteX0" fmla="*/ 66172 w 661669"/>
                  <a:gd name="connsiteY0" fmla="*/ 108224 h 623557"/>
                  <a:gd name="connsiteX1" fmla="*/ 66172 w 661669"/>
                  <a:gd name="connsiteY1" fmla="*/ 108224 h 623557"/>
                  <a:gd name="connsiteX2" fmla="*/ 186822 w 661669"/>
                  <a:gd name="connsiteY2" fmla="*/ 12974 h 623557"/>
                  <a:gd name="connsiteX3" fmla="*/ 148722 w 661669"/>
                  <a:gd name="connsiteY3" fmla="*/ 274 h 623557"/>
                  <a:gd name="connsiteX4" fmla="*/ 263022 w 661669"/>
                  <a:gd name="connsiteY4" fmla="*/ 12974 h 623557"/>
                  <a:gd name="connsiteX5" fmla="*/ 370972 w 661669"/>
                  <a:gd name="connsiteY5" fmla="*/ 19324 h 623557"/>
                  <a:gd name="connsiteX6" fmla="*/ 396372 w 661669"/>
                  <a:gd name="connsiteY6" fmla="*/ 12974 h 623557"/>
                  <a:gd name="connsiteX7" fmla="*/ 466222 w 661669"/>
                  <a:gd name="connsiteY7" fmla="*/ 32024 h 623557"/>
                  <a:gd name="connsiteX8" fmla="*/ 485272 w 661669"/>
                  <a:gd name="connsiteY8" fmla="*/ 44724 h 623557"/>
                  <a:gd name="connsiteX9" fmla="*/ 504322 w 661669"/>
                  <a:gd name="connsiteY9" fmla="*/ 51074 h 623557"/>
                  <a:gd name="connsiteX10" fmla="*/ 523372 w 661669"/>
                  <a:gd name="connsiteY10" fmla="*/ 63774 h 623557"/>
                  <a:gd name="connsiteX11" fmla="*/ 561472 w 661669"/>
                  <a:gd name="connsiteY11" fmla="*/ 76474 h 623557"/>
                  <a:gd name="connsiteX12" fmla="*/ 618622 w 661669"/>
                  <a:gd name="connsiteY12" fmla="*/ 178074 h 623557"/>
                  <a:gd name="connsiteX13" fmla="*/ 631322 w 661669"/>
                  <a:gd name="connsiteY13" fmla="*/ 197124 h 623557"/>
                  <a:gd name="connsiteX14" fmla="*/ 650372 w 661669"/>
                  <a:gd name="connsiteY14" fmla="*/ 273324 h 623557"/>
                  <a:gd name="connsiteX15" fmla="*/ 656722 w 661669"/>
                  <a:gd name="connsiteY15" fmla="*/ 292374 h 623557"/>
                  <a:gd name="connsiteX16" fmla="*/ 656722 w 661669"/>
                  <a:gd name="connsiteY16" fmla="*/ 419374 h 623557"/>
                  <a:gd name="connsiteX17" fmla="*/ 593222 w 661669"/>
                  <a:gd name="connsiteY17" fmla="*/ 552724 h 623557"/>
                  <a:gd name="connsiteX18" fmla="*/ 288422 w 661669"/>
                  <a:gd name="connsiteY18" fmla="*/ 622574 h 623557"/>
                  <a:gd name="connsiteX19" fmla="*/ 116972 w 661669"/>
                  <a:gd name="connsiteY19" fmla="*/ 578124 h 623557"/>
                  <a:gd name="connsiteX20" fmla="*/ 9022 w 661669"/>
                  <a:gd name="connsiteY20" fmla="*/ 381274 h 623557"/>
                  <a:gd name="connsiteX21" fmla="*/ 9022 w 661669"/>
                  <a:gd name="connsiteY21" fmla="*/ 247924 h 623557"/>
                  <a:gd name="connsiteX22" fmla="*/ 34422 w 661669"/>
                  <a:gd name="connsiteY22" fmla="*/ 178074 h 623557"/>
                  <a:gd name="connsiteX23" fmla="*/ 53472 w 661669"/>
                  <a:gd name="connsiteY23" fmla="*/ 165374 h 623557"/>
                  <a:gd name="connsiteX24" fmla="*/ 66172 w 661669"/>
                  <a:gd name="connsiteY24" fmla="*/ 146324 h 623557"/>
                  <a:gd name="connsiteX25" fmla="*/ 85222 w 661669"/>
                  <a:gd name="connsiteY25" fmla="*/ 133624 h 623557"/>
                  <a:gd name="connsiteX26" fmla="*/ 66172 w 661669"/>
                  <a:gd name="connsiteY26" fmla="*/ 108224 h 623557"/>
                  <a:gd name="connsiteX0" fmla="*/ 66172 w 661669"/>
                  <a:gd name="connsiteY0" fmla="*/ 108224 h 623557"/>
                  <a:gd name="connsiteX1" fmla="*/ 66172 w 661669"/>
                  <a:gd name="connsiteY1" fmla="*/ 108224 h 623557"/>
                  <a:gd name="connsiteX2" fmla="*/ 186822 w 661669"/>
                  <a:gd name="connsiteY2" fmla="*/ 12974 h 623557"/>
                  <a:gd name="connsiteX3" fmla="*/ 148722 w 661669"/>
                  <a:gd name="connsiteY3" fmla="*/ 274 h 623557"/>
                  <a:gd name="connsiteX4" fmla="*/ 263022 w 661669"/>
                  <a:gd name="connsiteY4" fmla="*/ 12974 h 623557"/>
                  <a:gd name="connsiteX5" fmla="*/ 370972 w 661669"/>
                  <a:gd name="connsiteY5" fmla="*/ 19324 h 623557"/>
                  <a:gd name="connsiteX6" fmla="*/ 396372 w 661669"/>
                  <a:gd name="connsiteY6" fmla="*/ 12974 h 623557"/>
                  <a:gd name="connsiteX7" fmla="*/ 466222 w 661669"/>
                  <a:gd name="connsiteY7" fmla="*/ 32024 h 623557"/>
                  <a:gd name="connsiteX8" fmla="*/ 485272 w 661669"/>
                  <a:gd name="connsiteY8" fmla="*/ 44724 h 623557"/>
                  <a:gd name="connsiteX9" fmla="*/ 504322 w 661669"/>
                  <a:gd name="connsiteY9" fmla="*/ 51074 h 623557"/>
                  <a:gd name="connsiteX10" fmla="*/ 561472 w 661669"/>
                  <a:gd name="connsiteY10" fmla="*/ 76474 h 623557"/>
                  <a:gd name="connsiteX11" fmla="*/ 618622 w 661669"/>
                  <a:gd name="connsiteY11" fmla="*/ 178074 h 623557"/>
                  <a:gd name="connsiteX12" fmla="*/ 631322 w 661669"/>
                  <a:gd name="connsiteY12" fmla="*/ 197124 h 623557"/>
                  <a:gd name="connsiteX13" fmla="*/ 650372 w 661669"/>
                  <a:gd name="connsiteY13" fmla="*/ 273324 h 623557"/>
                  <a:gd name="connsiteX14" fmla="*/ 656722 w 661669"/>
                  <a:gd name="connsiteY14" fmla="*/ 292374 h 623557"/>
                  <a:gd name="connsiteX15" fmla="*/ 656722 w 661669"/>
                  <a:gd name="connsiteY15" fmla="*/ 419374 h 623557"/>
                  <a:gd name="connsiteX16" fmla="*/ 593222 w 661669"/>
                  <a:gd name="connsiteY16" fmla="*/ 552724 h 623557"/>
                  <a:gd name="connsiteX17" fmla="*/ 288422 w 661669"/>
                  <a:gd name="connsiteY17" fmla="*/ 622574 h 623557"/>
                  <a:gd name="connsiteX18" fmla="*/ 116972 w 661669"/>
                  <a:gd name="connsiteY18" fmla="*/ 578124 h 623557"/>
                  <a:gd name="connsiteX19" fmla="*/ 9022 w 661669"/>
                  <a:gd name="connsiteY19" fmla="*/ 381274 h 623557"/>
                  <a:gd name="connsiteX20" fmla="*/ 9022 w 661669"/>
                  <a:gd name="connsiteY20" fmla="*/ 247924 h 623557"/>
                  <a:gd name="connsiteX21" fmla="*/ 34422 w 661669"/>
                  <a:gd name="connsiteY21" fmla="*/ 178074 h 623557"/>
                  <a:gd name="connsiteX22" fmla="*/ 53472 w 661669"/>
                  <a:gd name="connsiteY22" fmla="*/ 165374 h 623557"/>
                  <a:gd name="connsiteX23" fmla="*/ 66172 w 661669"/>
                  <a:gd name="connsiteY23" fmla="*/ 146324 h 623557"/>
                  <a:gd name="connsiteX24" fmla="*/ 85222 w 661669"/>
                  <a:gd name="connsiteY24" fmla="*/ 133624 h 623557"/>
                  <a:gd name="connsiteX25" fmla="*/ 66172 w 661669"/>
                  <a:gd name="connsiteY25" fmla="*/ 108224 h 623557"/>
                  <a:gd name="connsiteX0" fmla="*/ 66172 w 661669"/>
                  <a:gd name="connsiteY0" fmla="*/ 108224 h 623557"/>
                  <a:gd name="connsiteX1" fmla="*/ 66172 w 661669"/>
                  <a:gd name="connsiteY1" fmla="*/ 108224 h 623557"/>
                  <a:gd name="connsiteX2" fmla="*/ 186822 w 661669"/>
                  <a:gd name="connsiteY2" fmla="*/ 12974 h 623557"/>
                  <a:gd name="connsiteX3" fmla="*/ 148722 w 661669"/>
                  <a:gd name="connsiteY3" fmla="*/ 274 h 623557"/>
                  <a:gd name="connsiteX4" fmla="*/ 263022 w 661669"/>
                  <a:gd name="connsiteY4" fmla="*/ 12974 h 623557"/>
                  <a:gd name="connsiteX5" fmla="*/ 370972 w 661669"/>
                  <a:gd name="connsiteY5" fmla="*/ 19324 h 623557"/>
                  <a:gd name="connsiteX6" fmla="*/ 396372 w 661669"/>
                  <a:gd name="connsiteY6" fmla="*/ 12974 h 623557"/>
                  <a:gd name="connsiteX7" fmla="*/ 466222 w 661669"/>
                  <a:gd name="connsiteY7" fmla="*/ 32024 h 623557"/>
                  <a:gd name="connsiteX8" fmla="*/ 504322 w 661669"/>
                  <a:gd name="connsiteY8" fmla="*/ 51074 h 623557"/>
                  <a:gd name="connsiteX9" fmla="*/ 561472 w 661669"/>
                  <a:gd name="connsiteY9" fmla="*/ 76474 h 623557"/>
                  <a:gd name="connsiteX10" fmla="*/ 618622 w 661669"/>
                  <a:gd name="connsiteY10" fmla="*/ 178074 h 623557"/>
                  <a:gd name="connsiteX11" fmla="*/ 631322 w 661669"/>
                  <a:gd name="connsiteY11" fmla="*/ 197124 h 623557"/>
                  <a:gd name="connsiteX12" fmla="*/ 650372 w 661669"/>
                  <a:gd name="connsiteY12" fmla="*/ 273324 h 623557"/>
                  <a:gd name="connsiteX13" fmla="*/ 656722 w 661669"/>
                  <a:gd name="connsiteY13" fmla="*/ 292374 h 623557"/>
                  <a:gd name="connsiteX14" fmla="*/ 656722 w 661669"/>
                  <a:gd name="connsiteY14" fmla="*/ 419374 h 623557"/>
                  <a:gd name="connsiteX15" fmla="*/ 593222 w 661669"/>
                  <a:gd name="connsiteY15" fmla="*/ 552724 h 623557"/>
                  <a:gd name="connsiteX16" fmla="*/ 288422 w 661669"/>
                  <a:gd name="connsiteY16" fmla="*/ 622574 h 623557"/>
                  <a:gd name="connsiteX17" fmla="*/ 116972 w 661669"/>
                  <a:gd name="connsiteY17" fmla="*/ 578124 h 623557"/>
                  <a:gd name="connsiteX18" fmla="*/ 9022 w 661669"/>
                  <a:gd name="connsiteY18" fmla="*/ 381274 h 623557"/>
                  <a:gd name="connsiteX19" fmla="*/ 9022 w 661669"/>
                  <a:gd name="connsiteY19" fmla="*/ 247924 h 623557"/>
                  <a:gd name="connsiteX20" fmla="*/ 34422 w 661669"/>
                  <a:gd name="connsiteY20" fmla="*/ 178074 h 623557"/>
                  <a:gd name="connsiteX21" fmla="*/ 53472 w 661669"/>
                  <a:gd name="connsiteY21" fmla="*/ 165374 h 623557"/>
                  <a:gd name="connsiteX22" fmla="*/ 66172 w 661669"/>
                  <a:gd name="connsiteY22" fmla="*/ 146324 h 623557"/>
                  <a:gd name="connsiteX23" fmla="*/ 85222 w 661669"/>
                  <a:gd name="connsiteY23" fmla="*/ 133624 h 623557"/>
                  <a:gd name="connsiteX24" fmla="*/ 66172 w 661669"/>
                  <a:gd name="connsiteY24" fmla="*/ 108224 h 623557"/>
                  <a:gd name="connsiteX0" fmla="*/ 66172 w 661669"/>
                  <a:gd name="connsiteY0" fmla="*/ 108224 h 623557"/>
                  <a:gd name="connsiteX1" fmla="*/ 66172 w 661669"/>
                  <a:gd name="connsiteY1" fmla="*/ 108224 h 623557"/>
                  <a:gd name="connsiteX2" fmla="*/ 186822 w 661669"/>
                  <a:gd name="connsiteY2" fmla="*/ 12974 h 623557"/>
                  <a:gd name="connsiteX3" fmla="*/ 148722 w 661669"/>
                  <a:gd name="connsiteY3" fmla="*/ 274 h 623557"/>
                  <a:gd name="connsiteX4" fmla="*/ 263022 w 661669"/>
                  <a:gd name="connsiteY4" fmla="*/ 12974 h 623557"/>
                  <a:gd name="connsiteX5" fmla="*/ 370972 w 661669"/>
                  <a:gd name="connsiteY5" fmla="*/ 19324 h 623557"/>
                  <a:gd name="connsiteX6" fmla="*/ 466222 w 661669"/>
                  <a:gd name="connsiteY6" fmla="*/ 32024 h 623557"/>
                  <a:gd name="connsiteX7" fmla="*/ 504322 w 661669"/>
                  <a:gd name="connsiteY7" fmla="*/ 51074 h 623557"/>
                  <a:gd name="connsiteX8" fmla="*/ 561472 w 661669"/>
                  <a:gd name="connsiteY8" fmla="*/ 76474 h 623557"/>
                  <a:gd name="connsiteX9" fmla="*/ 618622 w 661669"/>
                  <a:gd name="connsiteY9" fmla="*/ 178074 h 623557"/>
                  <a:gd name="connsiteX10" fmla="*/ 631322 w 661669"/>
                  <a:gd name="connsiteY10" fmla="*/ 197124 h 623557"/>
                  <a:gd name="connsiteX11" fmla="*/ 650372 w 661669"/>
                  <a:gd name="connsiteY11" fmla="*/ 273324 h 623557"/>
                  <a:gd name="connsiteX12" fmla="*/ 656722 w 661669"/>
                  <a:gd name="connsiteY12" fmla="*/ 292374 h 623557"/>
                  <a:gd name="connsiteX13" fmla="*/ 656722 w 661669"/>
                  <a:gd name="connsiteY13" fmla="*/ 419374 h 623557"/>
                  <a:gd name="connsiteX14" fmla="*/ 593222 w 661669"/>
                  <a:gd name="connsiteY14" fmla="*/ 552724 h 623557"/>
                  <a:gd name="connsiteX15" fmla="*/ 288422 w 661669"/>
                  <a:gd name="connsiteY15" fmla="*/ 622574 h 623557"/>
                  <a:gd name="connsiteX16" fmla="*/ 116972 w 661669"/>
                  <a:gd name="connsiteY16" fmla="*/ 578124 h 623557"/>
                  <a:gd name="connsiteX17" fmla="*/ 9022 w 661669"/>
                  <a:gd name="connsiteY17" fmla="*/ 381274 h 623557"/>
                  <a:gd name="connsiteX18" fmla="*/ 9022 w 661669"/>
                  <a:gd name="connsiteY18" fmla="*/ 247924 h 623557"/>
                  <a:gd name="connsiteX19" fmla="*/ 34422 w 661669"/>
                  <a:gd name="connsiteY19" fmla="*/ 178074 h 623557"/>
                  <a:gd name="connsiteX20" fmla="*/ 53472 w 661669"/>
                  <a:gd name="connsiteY20" fmla="*/ 165374 h 623557"/>
                  <a:gd name="connsiteX21" fmla="*/ 66172 w 661669"/>
                  <a:gd name="connsiteY21" fmla="*/ 146324 h 623557"/>
                  <a:gd name="connsiteX22" fmla="*/ 85222 w 661669"/>
                  <a:gd name="connsiteY22" fmla="*/ 133624 h 623557"/>
                  <a:gd name="connsiteX23" fmla="*/ 66172 w 661669"/>
                  <a:gd name="connsiteY23" fmla="*/ 108224 h 623557"/>
                  <a:gd name="connsiteX0" fmla="*/ 66172 w 661669"/>
                  <a:gd name="connsiteY0" fmla="*/ 102547 h 617880"/>
                  <a:gd name="connsiteX1" fmla="*/ 66172 w 661669"/>
                  <a:gd name="connsiteY1" fmla="*/ 102547 h 617880"/>
                  <a:gd name="connsiteX2" fmla="*/ 186822 w 661669"/>
                  <a:gd name="connsiteY2" fmla="*/ 7297 h 617880"/>
                  <a:gd name="connsiteX3" fmla="*/ 263022 w 661669"/>
                  <a:gd name="connsiteY3" fmla="*/ 7297 h 617880"/>
                  <a:gd name="connsiteX4" fmla="*/ 370972 w 661669"/>
                  <a:gd name="connsiteY4" fmla="*/ 13647 h 617880"/>
                  <a:gd name="connsiteX5" fmla="*/ 466222 w 661669"/>
                  <a:gd name="connsiteY5" fmla="*/ 26347 h 617880"/>
                  <a:gd name="connsiteX6" fmla="*/ 504322 w 661669"/>
                  <a:gd name="connsiteY6" fmla="*/ 45397 h 617880"/>
                  <a:gd name="connsiteX7" fmla="*/ 561472 w 661669"/>
                  <a:gd name="connsiteY7" fmla="*/ 70797 h 617880"/>
                  <a:gd name="connsiteX8" fmla="*/ 618622 w 661669"/>
                  <a:gd name="connsiteY8" fmla="*/ 172397 h 617880"/>
                  <a:gd name="connsiteX9" fmla="*/ 631322 w 661669"/>
                  <a:gd name="connsiteY9" fmla="*/ 191447 h 617880"/>
                  <a:gd name="connsiteX10" fmla="*/ 650372 w 661669"/>
                  <a:gd name="connsiteY10" fmla="*/ 267647 h 617880"/>
                  <a:gd name="connsiteX11" fmla="*/ 656722 w 661669"/>
                  <a:gd name="connsiteY11" fmla="*/ 286697 h 617880"/>
                  <a:gd name="connsiteX12" fmla="*/ 656722 w 661669"/>
                  <a:gd name="connsiteY12" fmla="*/ 413697 h 617880"/>
                  <a:gd name="connsiteX13" fmla="*/ 593222 w 661669"/>
                  <a:gd name="connsiteY13" fmla="*/ 547047 h 617880"/>
                  <a:gd name="connsiteX14" fmla="*/ 288422 w 661669"/>
                  <a:gd name="connsiteY14" fmla="*/ 616897 h 617880"/>
                  <a:gd name="connsiteX15" fmla="*/ 116972 w 661669"/>
                  <a:gd name="connsiteY15" fmla="*/ 572447 h 617880"/>
                  <a:gd name="connsiteX16" fmla="*/ 9022 w 661669"/>
                  <a:gd name="connsiteY16" fmla="*/ 375597 h 617880"/>
                  <a:gd name="connsiteX17" fmla="*/ 9022 w 661669"/>
                  <a:gd name="connsiteY17" fmla="*/ 242247 h 617880"/>
                  <a:gd name="connsiteX18" fmla="*/ 34422 w 661669"/>
                  <a:gd name="connsiteY18" fmla="*/ 172397 h 617880"/>
                  <a:gd name="connsiteX19" fmla="*/ 53472 w 661669"/>
                  <a:gd name="connsiteY19" fmla="*/ 159697 h 617880"/>
                  <a:gd name="connsiteX20" fmla="*/ 66172 w 661669"/>
                  <a:gd name="connsiteY20" fmla="*/ 140647 h 617880"/>
                  <a:gd name="connsiteX21" fmla="*/ 85222 w 661669"/>
                  <a:gd name="connsiteY21" fmla="*/ 127947 h 617880"/>
                  <a:gd name="connsiteX22" fmla="*/ 66172 w 661669"/>
                  <a:gd name="connsiteY22" fmla="*/ 102547 h 617880"/>
                  <a:gd name="connsiteX0" fmla="*/ 85222 w 661669"/>
                  <a:gd name="connsiteY0" fmla="*/ 127947 h 617880"/>
                  <a:gd name="connsiteX1" fmla="*/ 66172 w 661669"/>
                  <a:gd name="connsiteY1" fmla="*/ 102547 h 617880"/>
                  <a:gd name="connsiteX2" fmla="*/ 186822 w 661669"/>
                  <a:gd name="connsiteY2" fmla="*/ 7297 h 617880"/>
                  <a:gd name="connsiteX3" fmla="*/ 263022 w 661669"/>
                  <a:gd name="connsiteY3" fmla="*/ 7297 h 617880"/>
                  <a:gd name="connsiteX4" fmla="*/ 370972 w 661669"/>
                  <a:gd name="connsiteY4" fmla="*/ 13647 h 617880"/>
                  <a:gd name="connsiteX5" fmla="*/ 466222 w 661669"/>
                  <a:gd name="connsiteY5" fmla="*/ 26347 h 617880"/>
                  <a:gd name="connsiteX6" fmla="*/ 504322 w 661669"/>
                  <a:gd name="connsiteY6" fmla="*/ 45397 h 617880"/>
                  <a:gd name="connsiteX7" fmla="*/ 561472 w 661669"/>
                  <a:gd name="connsiteY7" fmla="*/ 70797 h 617880"/>
                  <a:gd name="connsiteX8" fmla="*/ 618622 w 661669"/>
                  <a:gd name="connsiteY8" fmla="*/ 172397 h 617880"/>
                  <a:gd name="connsiteX9" fmla="*/ 631322 w 661669"/>
                  <a:gd name="connsiteY9" fmla="*/ 191447 h 617880"/>
                  <a:gd name="connsiteX10" fmla="*/ 650372 w 661669"/>
                  <a:gd name="connsiteY10" fmla="*/ 267647 h 617880"/>
                  <a:gd name="connsiteX11" fmla="*/ 656722 w 661669"/>
                  <a:gd name="connsiteY11" fmla="*/ 286697 h 617880"/>
                  <a:gd name="connsiteX12" fmla="*/ 656722 w 661669"/>
                  <a:gd name="connsiteY12" fmla="*/ 413697 h 617880"/>
                  <a:gd name="connsiteX13" fmla="*/ 593222 w 661669"/>
                  <a:gd name="connsiteY13" fmla="*/ 547047 h 617880"/>
                  <a:gd name="connsiteX14" fmla="*/ 288422 w 661669"/>
                  <a:gd name="connsiteY14" fmla="*/ 616897 h 617880"/>
                  <a:gd name="connsiteX15" fmla="*/ 116972 w 661669"/>
                  <a:gd name="connsiteY15" fmla="*/ 572447 h 617880"/>
                  <a:gd name="connsiteX16" fmla="*/ 9022 w 661669"/>
                  <a:gd name="connsiteY16" fmla="*/ 375597 h 617880"/>
                  <a:gd name="connsiteX17" fmla="*/ 9022 w 661669"/>
                  <a:gd name="connsiteY17" fmla="*/ 242247 h 617880"/>
                  <a:gd name="connsiteX18" fmla="*/ 34422 w 661669"/>
                  <a:gd name="connsiteY18" fmla="*/ 172397 h 617880"/>
                  <a:gd name="connsiteX19" fmla="*/ 53472 w 661669"/>
                  <a:gd name="connsiteY19" fmla="*/ 159697 h 617880"/>
                  <a:gd name="connsiteX20" fmla="*/ 66172 w 661669"/>
                  <a:gd name="connsiteY20" fmla="*/ 140647 h 617880"/>
                  <a:gd name="connsiteX21" fmla="*/ 85222 w 661669"/>
                  <a:gd name="connsiteY21" fmla="*/ 127947 h 617880"/>
                  <a:gd name="connsiteX0" fmla="*/ 66172 w 661669"/>
                  <a:gd name="connsiteY0" fmla="*/ 140647 h 617880"/>
                  <a:gd name="connsiteX1" fmla="*/ 66172 w 661669"/>
                  <a:gd name="connsiteY1" fmla="*/ 102547 h 617880"/>
                  <a:gd name="connsiteX2" fmla="*/ 186822 w 661669"/>
                  <a:gd name="connsiteY2" fmla="*/ 7297 h 617880"/>
                  <a:gd name="connsiteX3" fmla="*/ 263022 w 661669"/>
                  <a:gd name="connsiteY3" fmla="*/ 7297 h 617880"/>
                  <a:gd name="connsiteX4" fmla="*/ 370972 w 661669"/>
                  <a:gd name="connsiteY4" fmla="*/ 13647 h 617880"/>
                  <a:gd name="connsiteX5" fmla="*/ 466222 w 661669"/>
                  <a:gd name="connsiteY5" fmla="*/ 26347 h 617880"/>
                  <a:gd name="connsiteX6" fmla="*/ 504322 w 661669"/>
                  <a:gd name="connsiteY6" fmla="*/ 45397 h 617880"/>
                  <a:gd name="connsiteX7" fmla="*/ 561472 w 661669"/>
                  <a:gd name="connsiteY7" fmla="*/ 70797 h 617880"/>
                  <a:gd name="connsiteX8" fmla="*/ 618622 w 661669"/>
                  <a:gd name="connsiteY8" fmla="*/ 172397 h 617880"/>
                  <a:gd name="connsiteX9" fmla="*/ 631322 w 661669"/>
                  <a:gd name="connsiteY9" fmla="*/ 191447 h 617880"/>
                  <a:gd name="connsiteX10" fmla="*/ 650372 w 661669"/>
                  <a:gd name="connsiteY10" fmla="*/ 267647 h 617880"/>
                  <a:gd name="connsiteX11" fmla="*/ 656722 w 661669"/>
                  <a:gd name="connsiteY11" fmla="*/ 286697 h 617880"/>
                  <a:gd name="connsiteX12" fmla="*/ 656722 w 661669"/>
                  <a:gd name="connsiteY12" fmla="*/ 413697 h 617880"/>
                  <a:gd name="connsiteX13" fmla="*/ 593222 w 661669"/>
                  <a:gd name="connsiteY13" fmla="*/ 547047 h 617880"/>
                  <a:gd name="connsiteX14" fmla="*/ 288422 w 661669"/>
                  <a:gd name="connsiteY14" fmla="*/ 616897 h 617880"/>
                  <a:gd name="connsiteX15" fmla="*/ 116972 w 661669"/>
                  <a:gd name="connsiteY15" fmla="*/ 572447 h 617880"/>
                  <a:gd name="connsiteX16" fmla="*/ 9022 w 661669"/>
                  <a:gd name="connsiteY16" fmla="*/ 375597 h 617880"/>
                  <a:gd name="connsiteX17" fmla="*/ 9022 w 661669"/>
                  <a:gd name="connsiteY17" fmla="*/ 242247 h 617880"/>
                  <a:gd name="connsiteX18" fmla="*/ 34422 w 661669"/>
                  <a:gd name="connsiteY18" fmla="*/ 172397 h 617880"/>
                  <a:gd name="connsiteX19" fmla="*/ 53472 w 661669"/>
                  <a:gd name="connsiteY19" fmla="*/ 159697 h 617880"/>
                  <a:gd name="connsiteX20" fmla="*/ 66172 w 661669"/>
                  <a:gd name="connsiteY20" fmla="*/ 140647 h 617880"/>
                  <a:gd name="connsiteX0" fmla="*/ 60567 w 656064"/>
                  <a:gd name="connsiteY0" fmla="*/ 140647 h 617880"/>
                  <a:gd name="connsiteX1" fmla="*/ 60567 w 656064"/>
                  <a:gd name="connsiteY1" fmla="*/ 102547 h 617880"/>
                  <a:gd name="connsiteX2" fmla="*/ 181217 w 656064"/>
                  <a:gd name="connsiteY2" fmla="*/ 7297 h 617880"/>
                  <a:gd name="connsiteX3" fmla="*/ 257417 w 656064"/>
                  <a:gd name="connsiteY3" fmla="*/ 7297 h 617880"/>
                  <a:gd name="connsiteX4" fmla="*/ 365367 w 656064"/>
                  <a:gd name="connsiteY4" fmla="*/ 13647 h 617880"/>
                  <a:gd name="connsiteX5" fmla="*/ 460617 w 656064"/>
                  <a:gd name="connsiteY5" fmla="*/ 26347 h 617880"/>
                  <a:gd name="connsiteX6" fmla="*/ 498717 w 656064"/>
                  <a:gd name="connsiteY6" fmla="*/ 45397 h 617880"/>
                  <a:gd name="connsiteX7" fmla="*/ 555867 w 656064"/>
                  <a:gd name="connsiteY7" fmla="*/ 70797 h 617880"/>
                  <a:gd name="connsiteX8" fmla="*/ 613017 w 656064"/>
                  <a:gd name="connsiteY8" fmla="*/ 172397 h 617880"/>
                  <a:gd name="connsiteX9" fmla="*/ 625717 w 656064"/>
                  <a:gd name="connsiteY9" fmla="*/ 191447 h 617880"/>
                  <a:gd name="connsiteX10" fmla="*/ 644767 w 656064"/>
                  <a:gd name="connsiteY10" fmla="*/ 267647 h 617880"/>
                  <a:gd name="connsiteX11" fmla="*/ 651117 w 656064"/>
                  <a:gd name="connsiteY11" fmla="*/ 286697 h 617880"/>
                  <a:gd name="connsiteX12" fmla="*/ 651117 w 656064"/>
                  <a:gd name="connsiteY12" fmla="*/ 413697 h 617880"/>
                  <a:gd name="connsiteX13" fmla="*/ 587617 w 656064"/>
                  <a:gd name="connsiteY13" fmla="*/ 547047 h 617880"/>
                  <a:gd name="connsiteX14" fmla="*/ 282817 w 656064"/>
                  <a:gd name="connsiteY14" fmla="*/ 616897 h 617880"/>
                  <a:gd name="connsiteX15" fmla="*/ 111367 w 656064"/>
                  <a:gd name="connsiteY15" fmla="*/ 572447 h 617880"/>
                  <a:gd name="connsiteX16" fmla="*/ 3417 w 656064"/>
                  <a:gd name="connsiteY16" fmla="*/ 375597 h 617880"/>
                  <a:gd name="connsiteX17" fmla="*/ 28817 w 656064"/>
                  <a:gd name="connsiteY17" fmla="*/ 172397 h 617880"/>
                  <a:gd name="connsiteX18" fmla="*/ 47867 w 656064"/>
                  <a:gd name="connsiteY18" fmla="*/ 159697 h 617880"/>
                  <a:gd name="connsiteX19" fmla="*/ 60567 w 656064"/>
                  <a:gd name="connsiteY19" fmla="*/ 140647 h 617880"/>
                  <a:gd name="connsiteX0" fmla="*/ 47867 w 656064"/>
                  <a:gd name="connsiteY0" fmla="*/ 159697 h 617880"/>
                  <a:gd name="connsiteX1" fmla="*/ 60567 w 656064"/>
                  <a:gd name="connsiteY1" fmla="*/ 102547 h 617880"/>
                  <a:gd name="connsiteX2" fmla="*/ 181217 w 656064"/>
                  <a:gd name="connsiteY2" fmla="*/ 7297 h 617880"/>
                  <a:gd name="connsiteX3" fmla="*/ 257417 w 656064"/>
                  <a:gd name="connsiteY3" fmla="*/ 7297 h 617880"/>
                  <a:gd name="connsiteX4" fmla="*/ 365367 w 656064"/>
                  <a:gd name="connsiteY4" fmla="*/ 13647 h 617880"/>
                  <a:gd name="connsiteX5" fmla="*/ 460617 w 656064"/>
                  <a:gd name="connsiteY5" fmla="*/ 26347 h 617880"/>
                  <a:gd name="connsiteX6" fmla="*/ 498717 w 656064"/>
                  <a:gd name="connsiteY6" fmla="*/ 45397 h 617880"/>
                  <a:gd name="connsiteX7" fmla="*/ 555867 w 656064"/>
                  <a:gd name="connsiteY7" fmla="*/ 70797 h 617880"/>
                  <a:gd name="connsiteX8" fmla="*/ 613017 w 656064"/>
                  <a:gd name="connsiteY8" fmla="*/ 172397 h 617880"/>
                  <a:gd name="connsiteX9" fmla="*/ 625717 w 656064"/>
                  <a:gd name="connsiteY9" fmla="*/ 191447 h 617880"/>
                  <a:gd name="connsiteX10" fmla="*/ 644767 w 656064"/>
                  <a:gd name="connsiteY10" fmla="*/ 267647 h 617880"/>
                  <a:gd name="connsiteX11" fmla="*/ 651117 w 656064"/>
                  <a:gd name="connsiteY11" fmla="*/ 286697 h 617880"/>
                  <a:gd name="connsiteX12" fmla="*/ 651117 w 656064"/>
                  <a:gd name="connsiteY12" fmla="*/ 413697 h 617880"/>
                  <a:gd name="connsiteX13" fmla="*/ 587617 w 656064"/>
                  <a:gd name="connsiteY13" fmla="*/ 547047 h 617880"/>
                  <a:gd name="connsiteX14" fmla="*/ 282817 w 656064"/>
                  <a:gd name="connsiteY14" fmla="*/ 616897 h 617880"/>
                  <a:gd name="connsiteX15" fmla="*/ 111367 w 656064"/>
                  <a:gd name="connsiteY15" fmla="*/ 572447 h 617880"/>
                  <a:gd name="connsiteX16" fmla="*/ 3417 w 656064"/>
                  <a:gd name="connsiteY16" fmla="*/ 375597 h 617880"/>
                  <a:gd name="connsiteX17" fmla="*/ 28817 w 656064"/>
                  <a:gd name="connsiteY17" fmla="*/ 172397 h 617880"/>
                  <a:gd name="connsiteX18" fmla="*/ 47867 w 656064"/>
                  <a:gd name="connsiteY18" fmla="*/ 159697 h 617880"/>
                  <a:gd name="connsiteX0" fmla="*/ 47867 w 656064"/>
                  <a:gd name="connsiteY0" fmla="*/ 163927 h 622110"/>
                  <a:gd name="connsiteX1" fmla="*/ 181217 w 656064"/>
                  <a:gd name="connsiteY1" fmla="*/ 11527 h 622110"/>
                  <a:gd name="connsiteX2" fmla="*/ 257417 w 656064"/>
                  <a:gd name="connsiteY2" fmla="*/ 11527 h 622110"/>
                  <a:gd name="connsiteX3" fmla="*/ 365367 w 656064"/>
                  <a:gd name="connsiteY3" fmla="*/ 17877 h 622110"/>
                  <a:gd name="connsiteX4" fmla="*/ 460617 w 656064"/>
                  <a:gd name="connsiteY4" fmla="*/ 30577 h 622110"/>
                  <a:gd name="connsiteX5" fmla="*/ 498717 w 656064"/>
                  <a:gd name="connsiteY5" fmla="*/ 49627 h 622110"/>
                  <a:gd name="connsiteX6" fmla="*/ 555867 w 656064"/>
                  <a:gd name="connsiteY6" fmla="*/ 75027 h 622110"/>
                  <a:gd name="connsiteX7" fmla="*/ 613017 w 656064"/>
                  <a:gd name="connsiteY7" fmla="*/ 176627 h 622110"/>
                  <a:gd name="connsiteX8" fmla="*/ 625717 w 656064"/>
                  <a:gd name="connsiteY8" fmla="*/ 195677 h 622110"/>
                  <a:gd name="connsiteX9" fmla="*/ 644767 w 656064"/>
                  <a:gd name="connsiteY9" fmla="*/ 271877 h 622110"/>
                  <a:gd name="connsiteX10" fmla="*/ 651117 w 656064"/>
                  <a:gd name="connsiteY10" fmla="*/ 290927 h 622110"/>
                  <a:gd name="connsiteX11" fmla="*/ 651117 w 656064"/>
                  <a:gd name="connsiteY11" fmla="*/ 417927 h 622110"/>
                  <a:gd name="connsiteX12" fmla="*/ 587617 w 656064"/>
                  <a:gd name="connsiteY12" fmla="*/ 551277 h 622110"/>
                  <a:gd name="connsiteX13" fmla="*/ 282817 w 656064"/>
                  <a:gd name="connsiteY13" fmla="*/ 621127 h 622110"/>
                  <a:gd name="connsiteX14" fmla="*/ 111367 w 656064"/>
                  <a:gd name="connsiteY14" fmla="*/ 576677 h 622110"/>
                  <a:gd name="connsiteX15" fmla="*/ 3417 w 656064"/>
                  <a:gd name="connsiteY15" fmla="*/ 379827 h 622110"/>
                  <a:gd name="connsiteX16" fmla="*/ 28817 w 656064"/>
                  <a:gd name="connsiteY16" fmla="*/ 176627 h 622110"/>
                  <a:gd name="connsiteX17" fmla="*/ 47867 w 656064"/>
                  <a:gd name="connsiteY17" fmla="*/ 163927 h 622110"/>
                  <a:gd name="connsiteX0" fmla="*/ 31581 w 658828"/>
                  <a:gd name="connsiteY0" fmla="*/ 177568 h 623051"/>
                  <a:gd name="connsiteX1" fmla="*/ 183981 w 658828"/>
                  <a:gd name="connsiteY1" fmla="*/ 12468 h 623051"/>
                  <a:gd name="connsiteX2" fmla="*/ 260181 w 658828"/>
                  <a:gd name="connsiteY2" fmla="*/ 12468 h 623051"/>
                  <a:gd name="connsiteX3" fmla="*/ 368131 w 658828"/>
                  <a:gd name="connsiteY3" fmla="*/ 18818 h 623051"/>
                  <a:gd name="connsiteX4" fmla="*/ 463381 w 658828"/>
                  <a:gd name="connsiteY4" fmla="*/ 31518 h 623051"/>
                  <a:gd name="connsiteX5" fmla="*/ 501481 w 658828"/>
                  <a:gd name="connsiteY5" fmla="*/ 50568 h 623051"/>
                  <a:gd name="connsiteX6" fmla="*/ 558631 w 658828"/>
                  <a:gd name="connsiteY6" fmla="*/ 75968 h 623051"/>
                  <a:gd name="connsiteX7" fmla="*/ 615781 w 658828"/>
                  <a:gd name="connsiteY7" fmla="*/ 177568 h 623051"/>
                  <a:gd name="connsiteX8" fmla="*/ 628481 w 658828"/>
                  <a:gd name="connsiteY8" fmla="*/ 196618 h 623051"/>
                  <a:gd name="connsiteX9" fmla="*/ 647531 w 658828"/>
                  <a:gd name="connsiteY9" fmla="*/ 272818 h 623051"/>
                  <a:gd name="connsiteX10" fmla="*/ 653881 w 658828"/>
                  <a:gd name="connsiteY10" fmla="*/ 291868 h 623051"/>
                  <a:gd name="connsiteX11" fmla="*/ 653881 w 658828"/>
                  <a:gd name="connsiteY11" fmla="*/ 418868 h 623051"/>
                  <a:gd name="connsiteX12" fmla="*/ 590381 w 658828"/>
                  <a:gd name="connsiteY12" fmla="*/ 552218 h 623051"/>
                  <a:gd name="connsiteX13" fmla="*/ 285581 w 658828"/>
                  <a:gd name="connsiteY13" fmla="*/ 622068 h 623051"/>
                  <a:gd name="connsiteX14" fmla="*/ 114131 w 658828"/>
                  <a:gd name="connsiteY14" fmla="*/ 577618 h 623051"/>
                  <a:gd name="connsiteX15" fmla="*/ 6181 w 658828"/>
                  <a:gd name="connsiteY15" fmla="*/ 380768 h 623051"/>
                  <a:gd name="connsiteX16" fmla="*/ 31581 w 658828"/>
                  <a:gd name="connsiteY16" fmla="*/ 177568 h 623051"/>
                  <a:gd name="connsiteX0" fmla="*/ 31581 w 658828"/>
                  <a:gd name="connsiteY0" fmla="*/ 177568 h 623051"/>
                  <a:gd name="connsiteX1" fmla="*/ 183981 w 658828"/>
                  <a:gd name="connsiteY1" fmla="*/ 12468 h 623051"/>
                  <a:gd name="connsiteX2" fmla="*/ 260181 w 658828"/>
                  <a:gd name="connsiteY2" fmla="*/ 12468 h 623051"/>
                  <a:gd name="connsiteX3" fmla="*/ 368131 w 658828"/>
                  <a:gd name="connsiteY3" fmla="*/ 18818 h 623051"/>
                  <a:gd name="connsiteX4" fmla="*/ 463381 w 658828"/>
                  <a:gd name="connsiteY4" fmla="*/ 31518 h 623051"/>
                  <a:gd name="connsiteX5" fmla="*/ 501481 w 658828"/>
                  <a:gd name="connsiteY5" fmla="*/ 50568 h 623051"/>
                  <a:gd name="connsiteX6" fmla="*/ 558631 w 658828"/>
                  <a:gd name="connsiteY6" fmla="*/ 75968 h 623051"/>
                  <a:gd name="connsiteX7" fmla="*/ 628481 w 658828"/>
                  <a:gd name="connsiteY7" fmla="*/ 196618 h 623051"/>
                  <a:gd name="connsiteX8" fmla="*/ 647531 w 658828"/>
                  <a:gd name="connsiteY8" fmla="*/ 272818 h 623051"/>
                  <a:gd name="connsiteX9" fmla="*/ 653881 w 658828"/>
                  <a:gd name="connsiteY9" fmla="*/ 291868 h 623051"/>
                  <a:gd name="connsiteX10" fmla="*/ 653881 w 658828"/>
                  <a:gd name="connsiteY10" fmla="*/ 418868 h 623051"/>
                  <a:gd name="connsiteX11" fmla="*/ 590381 w 658828"/>
                  <a:gd name="connsiteY11" fmla="*/ 552218 h 623051"/>
                  <a:gd name="connsiteX12" fmla="*/ 285581 w 658828"/>
                  <a:gd name="connsiteY12" fmla="*/ 622068 h 623051"/>
                  <a:gd name="connsiteX13" fmla="*/ 114131 w 658828"/>
                  <a:gd name="connsiteY13" fmla="*/ 577618 h 623051"/>
                  <a:gd name="connsiteX14" fmla="*/ 6181 w 658828"/>
                  <a:gd name="connsiteY14" fmla="*/ 380768 h 623051"/>
                  <a:gd name="connsiteX15" fmla="*/ 31581 w 658828"/>
                  <a:gd name="connsiteY15" fmla="*/ 177568 h 623051"/>
                  <a:gd name="connsiteX0" fmla="*/ 31581 w 657531"/>
                  <a:gd name="connsiteY0" fmla="*/ 177568 h 623051"/>
                  <a:gd name="connsiteX1" fmla="*/ 183981 w 657531"/>
                  <a:gd name="connsiteY1" fmla="*/ 12468 h 623051"/>
                  <a:gd name="connsiteX2" fmla="*/ 260181 w 657531"/>
                  <a:gd name="connsiteY2" fmla="*/ 12468 h 623051"/>
                  <a:gd name="connsiteX3" fmla="*/ 368131 w 657531"/>
                  <a:gd name="connsiteY3" fmla="*/ 18818 h 623051"/>
                  <a:gd name="connsiteX4" fmla="*/ 463381 w 657531"/>
                  <a:gd name="connsiteY4" fmla="*/ 31518 h 623051"/>
                  <a:gd name="connsiteX5" fmla="*/ 501481 w 657531"/>
                  <a:gd name="connsiteY5" fmla="*/ 50568 h 623051"/>
                  <a:gd name="connsiteX6" fmla="*/ 558631 w 657531"/>
                  <a:gd name="connsiteY6" fmla="*/ 75968 h 623051"/>
                  <a:gd name="connsiteX7" fmla="*/ 628481 w 657531"/>
                  <a:gd name="connsiteY7" fmla="*/ 196618 h 623051"/>
                  <a:gd name="connsiteX8" fmla="*/ 647531 w 657531"/>
                  <a:gd name="connsiteY8" fmla="*/ 272818 h 623051"/>
                  <a:gd name="connsiteX9" fmla="*/ 653881 w 657531"/>
                  <a:gd name="connsiteY9" fmla="*/ 418868 h 623051"/>
                  <a:gd name="connsiteX10" fmla="*/ 590381 w 657531"/>
                  <a:gd name="connsiteY10" fmla="*/ 552218 h 623051"/>
                  <a:gd name="connsiteX11" fmla="*/ 285581 w 657531"/>
                  <a:gd name="connsiteY11" fmla="*/ 622068 h 623051"/>
                  <a:gd name="connsiteX12" fmla="*/ 114131 w 657531"/>
                  <a:gd name="connsiteY12" fmla="*/ 577618 h 623051"/>
                  <a:gd name="connsiteX13" fmla="*/ 6181 w 657531"/>
                  <a:gd name="connsiteY13" fmla="*/ 380768 h 623051"/>
                  <a:gd name="connsiteX14" fmla="*/ 31581 w 657531"/>
                  <a:gd name="connsiteY14" fmla="*/ 177568 h 623051"/>
                  <a:gd name="connsiteX0" fmla="*/ 31581 w 657531"/>
                  <a:gd name="connsiteY0" fmla="*/ 177568 h 623051"/>
                  <a:gd name="connsiteX1" fmla="*/ 183981 w 657531"/>
                  <a:gd name="connsiteY1" fmla="*/ 12468 h 623051"/>
                  <a:gd name="connsiteX2" fmla="*/ 260181 w 657531"/>
                  <a:gd name="connsiteY2" fmla="*/ 12468 h 623051"/>
                  <a:gd name="connsiteX3" fmla="*/ 368131 w 657531"/>
                  <a:gd name="connsiteY3" fmla="*/ 18818 h 623051"/>
                  <a:gd name="connsiteX4" fmla="*/ 463381 w 657531"/>
                  <a:gd name="connsiteY4" fmla="*/ 31518 h 623051"/>
                  <a:gd name="connsiteX5" fmla="*/ 558631 w 657531"/>
                  <a:gd name="connsiteY5" fmla="*/ 75968 h 623051"/>
                  <a:gd name="connsiteX6" fmla="*/ 628481 w 657531"/>
                  <a:gd name="connsiteY6" fmla="*/ 196618 h 623051"/>
                  <a:gd name="connsiteX7" fmla="*/ 647531 w 657531"/>
                  <a:gd name="connsiteY7" fmla="*/ 272818 h 623051"/>
                  <a:gd name="connsiteX8" fmla="*/ 653881 w 657531"/>
                  <a:gd name="connsiteY8" fmla="*/ 418868 h 623051"/>
                  <a:gd name="connsiteX9" fmla="*/ 590381 w 657531"/>
                  <a:gd name="connsiteY9" fmla="*/ 552218 h 623051"/>
                  <a:gd name="connsiteX10" fmla="*/ 285581 w 657531"/>
                  <a:gd name="connsiteY10" fmla="*/ 622068 h 623051"/>
                  <a:gd name="connsiteX11" fmla="*/ 114131 w 657531"/>
                  <a:gd name="connsiteY11" fmla="*/ 577618 h 623051"/>
                  <a:gd name="connsiteX12" fmla="*/ 6181 w 657531"/>
                  <a:gd name="connsiteY12" fmla="*/ 380768 h 623051"/>
                  <a:gd name="connsiteX13" fmla="*/ 31581 w 657531"/>
                  <a:gd name="connsiteY13" fmla="*/ 177568 h 623051"/>
                  <a:gd name="connsiteX0" fmla="*/ 20637 w 665637"/>
                  <a:gd name="connsiteY0" fmla="*/ 146878 h 620936"/>
                  <a:gd name="connsiteX1" fmla="*/ 192087 w 665637"/>
                  <a:gd name="connsiteY1" fmla="*/ 10353 h 620936"/>
                  <a:gd name="connsiteX2" fmla="*/ 268287 w 665637"/>
                  <a:gd name="connsiteY2" fmla="*/ 10353 h 620936"/>
                  <a:gd name="connsiteX3" fmla="*/ 376237 w 665637"/>
                  <a:gd name="connsiteY3" fmla="*/ 16703 h 620936"/>
                  <a:gd name="connsiteX4" fmla="*/ 471487 w 665637"/>
                  <a:gd name="connsiteY4" fmla="*/ 29403 h 620936"/>
                  <a:gd name="connsiteX5" fmla="*/ 566737 w 665637"/>
                  <a:gd name="connsiteY5" fmla="*/ 73853 h 620936"/>
                  <a:gd name="connsiteX6" fmla="*/ 636587 w 665637"/>
                  <a:gd name="connsiteY6" fmla="*/ 194503 h 620936"/>
                  <a:gd name="connsiteX7" fmla="*/ 655637 w 665637"/>
                  <a:gd name="connsiteY7" fmla="*/ 270703 h 620936"/>
                  <a:gd name="connsiteX8" fmla="*/ 661987 w 665637"/>
                  <a:gd name="connsiteY8" fmla="*/ 416753 h 620936"/>
                  <a:gd name="connsiteX9" fmla="*/ 598487 w 665637"/>
                  <a:gd name="connsiteY9" fmla="*/ 550103 h 620936"/>
                  <a:gd name="connsiteX10" fmla="*/ 293687 w 665637"/>
                  <a:gd name="connsiteY10" fmla="*/ 619953 h 620936"/>
                  <a:gd name="connsiteX11" fmla="*/ 122237 w 665637"/>
                  <a:gd name="connsiteY11" fmla="*/ 575503 h 620936"/>
                  <a:gd name="connsiteX12" fmla="*/ 14287 w 665637"/>
                  <a:gd name="connsiteY12" fmla="*/ 378653 h 620936"/>
                  <a:gd name="connsiteX13" fmla="*/ 20637 w 665637"/>
                  <a:gd name="connsiteY13" fmla="*/ 146878 h 620936"/>
                  <a:gd name="connsiteX0" fmla="*/ 20637 w 665637"/>
                  <a:gd name="connsiteY0" fmla="*/ 141767 h 615825"/>
                  <a:gd name="connsiteX1" fmla="*/ 90488 w 665637"/>
                  <a:gd name="connsiteY1" fmla="*/ 72710 h 615825"/>
                  <a:gd name="connsiteX2" fmla="*/ 192087 w 665637"/>
                  <a:gd name="connsiteY2" fmla="*/ 5242 h 615825"/>
                  <a:gd name="connsiteX3" fmla="*/ 268287 w 665637"/>
                  <a:gd name="connsiteY3" fmla="*/ 5242 h 615825"/>
                  <a:gd name="connsiteX4" fmla="*/ 376237 w 665637"/>
                  <a:gd name="connsiteY4" fmla="*/ 11592 h 615825"/>
                  <a:gd name="connsiteX5" fmla="*/ 471487 w 665637"/>
                  <a:gd name="connsiteY5" fmla="*/ 24292 h 615825"/>
                  <a:gd name="connsiteX6" fmla="*/ 566737 w 665637"/>
                  <a:gd name="connsiteY6" fmla="*/ 68742 h 615825"/>
                  <a:gd name="connsiteX7" fmla="*/ 636587 w 665637"/>
                  <a:gd name="connsiteY7" fmla="*/ 189392 h 615825"/>
                  <a:gd name="connsiteX8" fmla="*/ 655637 w 665637"/>
                  <a:gd name="connsiteY8" fmla="*/ 265592 h 615825"/>
                  <a:gd name="connsiteX9" fmla="*/ 661987 w 665637"/>
                  <a:gd name="connsiteY9" fmla="*/ 411642 h 615825"/>
                  <a:gd name="connsiteX10" fmla="*/ 598487 w 665637"/>
                  <a:gd name="connsiteY10" fmla="*/ 544992 h 615825"/>
                  <a:gd name="connsiteX11" fmla="*/ 293687 w 665637"/>
                  <a:gd name="connsiteY11" fmla="*/ 614842 h 615825"/>
                  <a:gd name="connsiteX12" fmla="*/ 122237 w 665637"/>
                  <a:gd name="connsiteY12" fmla="*/ 570392 h 615825"/>
                  <a:gd name="connsiteX13" fmla="*/ 14287 w 665637"/>
                  <a:gd name="connsiteY13" fmla="*/ 373542 h 615825"/>
                  <a:gd name="connsiteX14" fmla="*/ 20637 w 665637"/>
                  <a:gd name="connsiteY14" fmla="*/ 141767 h 615825"/>
                  <a:gd name="connsiteX0" fmla="*/ 14082 w 659082"/>
                  <a:gd name="connsiteY0" fmla="*/ 142470 h 616528"/>
                  <a:gd name="connsiteX1" fmla="*/ 57739 w 659082"/>
                  <a:gd name="connsiteY1" fmla="*/ 82938 h 616528"/>
                  <a:gd name="connsiteX2" fmla="*/ 185532 w 659082"/>
                  <a:gd name="connsiteY2" fmla="*/ 5945 h 616528"/>
                  <a:gd name="connsiteX3" fmla="*/ 261732 w 659082"/>
                  <a:gd name="connsiteY3" fmla="*/ 5945 h 616528"/>
                  <a:gd name="connsiteX4" fmla="*/ 369682 w 659082"/>
                  <a:gd name="connsiteY4" fmla="*/ 12295 h 616528"/>
                  <a:gd name="connsiteX5" fmla="*/ 464932 w 659082"/>
                  <a:gd name="connsiteY5" fmla="*/ 24995 h 616528"/>
                  <a:gd name="connsiteX6" fmla="*/ 560182 w 659082"/>
                  <a:gd name="connsiteY6" fmla="*/ 69445 h 616528"/>
                  <a:gd name="connsiteX7" fmla="*/ 630032 w 659082"/>
                  <a:gd name="connsiteY7" fmla="*/ 190095 h 616528"/>
                  <a:gd name="connsiteX8" fmla="*/ 649082 w 659082"/>
                  <a:gd name="connsiteY8" fmla="*/ 266295 h 616528"/>
                  <a:gd name="connsiteX9" fmla="*/ 655432 w 659082"/>
                  <a:gd name="connsiteY9" fmla="*/ 412345 h 616528"/>
                  <a:gd name="connsiteX10" fmla="*/ 591932 w 659082"/>
                  <a:gd name="connsiteY10" fmla="*/ 545695 h 616528"/>
                  <a:gd name="connsiteX11" fmla="*/ 287132 w 659082"/>
                  <a:gd name="connsiteY11" fmla="*/ 615545 h 616528"/>
                  <a:gd name="connsiteX12" fmla="*/ 115682 w 659082"/>
                  <a:gd name="connsiteY12" fmla="*/ 571095 h 616528"/>
                  <a:gd name="connsiteX13" fmla="*/ 7732 w 659082"/>
                  <a:gd name="connsiteY13" fmla="*/ 374245 h 616528"/>
                  <a:gd name="connsiteX14" fmla="*/ 14082 w 659082"/>
                  <a:gd name="connsiteY14" fmla="*/ 142470 h 616528"/>
                  <a:gd name="connsiteX0" fmla="*/ 14082 w 659082"/>
                  <a:gd name="connsiteY0" fmla="*/ 142470 h 616528"/>
                  <a:gd name="connsiteX1" fmla="*/ 57739 w 659082"/>
                  <a:gd name="connsiteY1" fmla="*/ 82938 h 616528"/>
                  <a:gd name="connsiteX2" fmla="*/ 185532 w 659082"/>
                  <a:gd name="connsiteY2" fmla="*/ 5945 h 616528"/>
                  <a:gd name="connsiteX3" fmla="*/ 261732 w 659082"/>
                  <a:gd name="connsiteY3" fmla="*/ 5945 h 616528"/>
                  <a:gd name="connsiteX4" fmla="*/ 369682 w 659082"/>
                  <a:gd name="connsiteY4" fmla="*/ 12295 h 616528"/>
                  <a:gd name="connsiteX5" fmla="*/ 464932 w 659082"/>
                  <a:gd name="connsiteY5" fmla="*/ 24995 h 616528"/>
                  <a:gd name="connsiteX6" fmla="*/ 560182 w 659082"/>
                  <a:gd name="connsiteY6" fmla="*/ 69445 h 616528"/>
                  <a:gd name="connsiteX7" fmla="*/ 630032 w 659082"/>
                  <a:gd name="connsiteY7" fmla="*/ 190095 h 616528"/>
                  <a:gd name="connsiteX8" fmla="*/ 649082 w 659082"/>
                  <a:gd name="connsiteY8" fmla="*/ 266295 h 616528"/>
                  <a:gd name="connsiteX9" fmla="*/ 655432 w 659082"/>
                  <a:gd name="connsiteY9" fmla="*/ 412345 h 616528"/>
                  <a:gd name="connsiteX10" fmla="*/ 591932 w 659082"/>
                  <a:gd name="connsiteY10" fmla="*/ 545695 h 616528"/>
                  <a:gd name="connsiteX11" fmla="*/ 287132 w 659082"/>
                  <a:gd name="connsiteY11" fmla="*/ 615545 h 616528"/>
                  <a:gd name="connsiteX12" fmla="*/ 115682 w 659082"/>
                  <a:gd name="connsiteY12" fmla="*/ 571095 h 616528"/>
                  <a:gd name="connsiteX13" fmla="*/ 7732 w 659082"/>
                  <a:gd name="connsiteY13" fmla="*/ 374245 h 616528"/>
                  <a:gd name="connsiteX14" fmla="*/ 14082 w 659082"/>
                  <a:gd name="connsiteY14" fmla="*/ 142470 h 616528"/>
                  <a:gd name="connsiteX0" fmla="*/ 14082 w 659082"/>
                  <a:gd name="connsiteY0" fmla="*/ 142470 h 616528"/>
                  <a:gd name="connsiteX1" fmla="*/ 57739 w 659082"/>
                  <a:gd name="connsiteY1" fmla="*/ 82938 h 616528"/>
                  <a:gd name="connsiteX2" fmla="*/ 185532 w 659082"/>
                  <a:gd name="connsiteY2" fmla="*/ 5945 h 616528"/>
                  <a:gd name="connsiteX3" fmla="*/ 261732 w 659082"/>
                  <a:gd name="connsiteY3" fmla="*/ 5945 h 616528"/>
                  <a:gd name="connsiteX4" fmla="*/ 369682 w 659082"/>
                  <a:gd name="connsiteY4" fmla="*/ 12295 h 616528"/>
                  <a:gd name="connsiteX5" fmla="*/ 464932 w 659082"/>
                  <a:gd name="connsiteY5" fmla="*/ 24995 h 616528"/>
                  <a:gd name="connsiteX6" fmla="*/ 560182 w 659082"/>
                  <a:gd name="connsiteY6" fmla="*/ 69445 h 616528"/>
                  <a:gd name="connsiteX7" fmla="*/ 630032 w 659082"/>
                  <a:gd name="connsiteY7" fmla="*/ 190095 h 616528"/>
                  <a:gd name="connsiteX8" fmla="*/ 649082 w 659082"/>
                  <a:gd name="connsiteY8" fmla="*/ 266295 h 616528"/>
                  <a:gd name="connsiteX9" fmla="*/ 655432 w 659082"/>
                  <a:gd name="connsiteY9" fmla="*/ 412345 h 616528"/>
                  <a:gd name="connsiteX10" fmla="*/ 591932 w 659082"/>
                  <a:gd name="connsiteY10" fmla="*/ 545695 h 616528"/>
                  <a:gd name="connsiteX11" fmla="*/ 287132 w 659082"/>
                  <a:gd name="connsiteY11" fmla="*/ 615545 h 616528"/>
                  <a:gd name="connsiteX12" fmla="*/ 115682 w 659082"/>
                  <a:gd name="connsiteY12" fmla="*/ 571095 h 616528"/>
                  <a:gd name="connsiteX13" fmla="*/ 7732 w 659082"/>
                  <a:gd name="connsiteY13" fmla="*/ 374245 h 616528"/>
                  <a:gd name="connsiteX14" fmla="*/ 14082 w 659082"/>
                  <a:gd name="connsiteY14" fmla="*/ 142470 h 616528"/>
                  <a:gd name="connsiteX0" fmla="*/ 24780 w 669780"/>
                  <a:gd name="connsiteY0" fmla="*/ 142470 h 616528"/>
                  <a:gd name="connsiteX1" fmla="*/ 68437 w 669780"/>
                  <a:gd name="connsiteY1" fmla="*/ 82938 h 616528"/>
                  <a:gd name="connsiteX2" fmla="*/ 196230 w 669780"/>
                  <a:gd name="connsiteY2" fmla="*/ 5945 h 616528"/>
                  <a:gd name="connsiteX3" fmla="*/ 272430 w 669780"/>
                  <a:gd name="connsiteY3" fmla="*/ 5945 h 616528"/>
                  <a:gd name="connsiteX4" fmla="*/ 380380 w 669780"/>
                  <a:gd name="connsiteY4" fmla="*/ 12295 h 616528"/>
                  <a:gd name="connsiteX5" fmla="*/ 475630 w 669780"/>
                  <a:gd name="connsiteY5" fmla="*/ 24995 h 616528"/>
                  <a:gd name="connsiteX6" fmla="*/ 570880 w 669780"/>
                  <a:gd name="connsiteY6" fmla="*/ 69445 h 616528"/>
                  <a:gd name="connsiteX7" fmla="*/ 640730 w 669780"/>
                  <a:gd name="connsiteY7" fmla="*/ 190095 h 616528"/>
                  <a:gd name="connsiteX8" fmla="*/ 659780 w 669780"/>
                  <a:gd name="connsiteY8" fmla="*/ 266295 h 616528"/>
                  <a:gd name="connsiteX9" fmla="*/ 666130 w 669780"/>
                  <a:gd name="connsiteY9" fmla="*/ 412345 h 616528"/>
                  <a:gd name="connsiteX10" fmla="*/ 602630 w 669780"/>
                  <a:gd name="connsiteY10" fmla="*/ 545695 h 616528"/>
                  <a:gd name="connsiteX11" fmla="*/ 297830 w 669780"/>
                  <a:gd name="connsiteY11" fmla="*/ 615545 h 616528"/>
                  <a:gd name="connsiteX12" fmla="*/ 126380 w 669780"/>
                  <a:gd name="connsiteY12" fmla="*/ 571095 h 616528"/>
                  <a:gd name="connsiteX13" fmla="*/ 18430 w 669780"/>
                  <a:gd name="connsiteY13" fmla="*/ 374245 h 616528"/>
                  <a:gd name="connsiteX14" fmla="*/ 24780 w 669780"/>
                  <a:gd name="connsiteY14" fmla="*/ 142470 h 616528"/>
                  <a:gd name="connsiteX0" fmla="*/ 12262 w 657262"/>
                  <a:gd name="connsiteY0" fmla="*/ 142470 h 616739"/>
                  <a:gd name="connsiteX1" fmla="*/ 55919 w 657262"/>
                  <a:gd name="connsiteY1" fmla="*/ 82938 h 616739"/>
                  <a:gd name="connsiteX2" fmla="*/ 183712 w 657262"/>
                  <a:gd name="connsiteY2" fmla="*/ 5945 h 616739"/>
                  <a:gd name="connsiteX3" fmla="*/ 259912 w 657262"/>
                  <a:gd name="connsiteY3" fmla="*/ 5945 h 616739"/>
                  <a:gd name="connsiteX4" fmla="*/ 367862 w 657262"/>
                  <a:gd name="connsiteY4" fmla="*/ 12295 h 616739"/>
                  <a:gd name="connsiteX5" fmla="*/ 463112 w 657262"/>
                  <a:gd name="connsiteY5" fmla="*/ 24995 h 616739"/>
                  <a:gd name="connsiteX6" fmla="*/ 558362 w 657262"/>
                  <a:gd name="connsiteY6" fmla="*/ 69445 h 616739"/>
                  <a:gd name="connsiteX7" fmla="*/ 628212 w 657262"/>
                  <a:gd name="connsiteY7" fmla="*/ 190095 h 616739"/>
                  <a:gd name="connsiteX8" fmla="*/ 647262 w 657262"/>
                  <a:gd name="connsiteY8" fmla="*/ 266295 h 616739"/>
                  <a:gd name="connsiteX9" fmla="*/ 653612 w 657262"/>
                  <a:gd name="connsiteY9" fmla="*/ 412345 h 616739"/>
                  <a:gd name="connsiteX10" fmla="*/ 590112 w 657262"/>
                  <a:gd name="connsiteY10" fmla="*/ 545695 h 616739"/>
                  <a:gd name="connsiteX11" fmla="*/ 285312 w 657262"/>
                  <a:gd name="connsiteY11" fmla="*/ 615545 h 616739"/>
                  <a:gd name="connsiteX12" fmla="*/ 113862 w 657262"/>
                  <a:gd name="connsiteY12" fmla="*/ 571095 h 616739"/>
                  <a:gd name="connsiteX13" fmla="*/ 8294 w 657262"/>
                  <a:gd name="connsiteY13" fmla="*/ 355195 h 616739"/>
                  <a:gd name="connsiteX14" fmla="*/ 12262 w 657262"/>
                  <a:gd name="connsiteY14" fmla="*/ 142470 h 616739"/>
                  <a:gd name="connsiteX0" fmla="*/ 21114 w 666114"/>
                  <a:gd name="connsiteY0" fmla="*/ 142470 h 616739"/>
                  <a:gd name="connsiteX1" fmla="*/ 64771 w 666114"/>
                  <a:gd name="connsiteY1" fmla="*/ 82938 h 616739"/>
                  <a:gd name="connsiteX2" fmla="*/ 192564 w 666114"/>
                  <a:gd name="connsiteY2" fmla="*/ 5945 h 616739"/>
                  <a:gd name="connsiteX3" fmla="*/ 268764 w 666114"/>
                  <a:gd name="connsiteY3" fmla="*/ 5945 h 616739"/>
                  <a:gd name="connsiteX4" fmla="*/ 376714 w 666114"/>
                  <a:gd name="connsiteY4" fmla="*/ 12295 h 616739"/>
                  <a:gd name="connsiteX5" fmla="*/ 471964 w 666114"/>
                  <a:gd name="connsiteY5" fmla="*/ 24995 h 616739"/>
                  <a:gd name="connsiteX6" fmla="*/ 567214 w 666114"/>
                  <a:gd name="connsiteY6" fmla="*/ 69445 h 616739"/>
                  <a:gd name="connsiteX7" fmla="*/ 637064 w 666114"/>
                  <a:gd name="connsiteY7" fmla="*/ 190095 h 616739"/>
                  <a:gd name="connsiteX8" fmla="*/ 656114 w 666114"/>
                  <a:gd name="connsiteY8" fmla="*/ 266295 h 616739"/>
                  <a:gd name="connsiteX9" fmla="*/ 662464 w 666114"/>
                  <a:gd name="connsiteY9" fmla="*/ 412345 h 616739"/>
                  <a:gd name="connsiteX10" fmla="*/ 598964 w 666114"/>
                  <a:gd name="connsiteY10" fmla="*/ 545695 h 616739"/>
                  <a:gd name="connsiteX11" fmla="*/ 294164 w 666114"/>
                  <a:gd name="connsiteY11" fmla="*/ 615545 h 616739"/>
                  <a:gd name="connsiteX12" fmla="*/ 122714 w 666114"/>
                  <a:gd name="connsiteY12" fmla="*/ 571095 h 616739"/>
                  <a:gd name="connsiteX13" fmla="*/ 17146 w 666114"/>
                  <a:gd name="connsiteY13" fmla="*/ 355195 h 616739"/>
                  <a:gd name="connsiteX14" fmla="*/ 21114 w 666114"/>
                  <a:gd name="connsiteY14" fmla="*/ 142470 h 616739"/>
                  <a:gd name="connsiteX0" fmla="*/ 11610 w 656610"/>
                  <a:gd name="connsiteY0" fmla="*/ 142470 h 616739"/>
                  <a:gd name="connsiteX1" fmla="*/ 55267 w 656610"/>
                  <a:gd name="connsiteY1" fmla="*/ 82938 h 616739"/>
                  <a:gd name="connsiteX2" fmla="*/ 183060 w 656610"/>
                  <a:gd name="connsiteY2" fmla="*/ 5945 h 616739"/>
                  <a:gd name="connsiteX3" fmla="*/ 259260 w 656610"/>
                  <a:gd name="connsiteY3" fmla="*/ 5945 h 616739"/>
                  <a:gd name="connsiteX4" fmla="*/ 367210 w 656610"/>
                  <a:gd name="connsiteY4" fmla="*/ 12295 h 616739"/>
                  <a:gd name="connsiteX5" fmla="*/ 462460 w 656610"/>
                  <a:gd name="connsiteY5" fmla="*/ 24995 h 616739"/>
                  <a:gd name="connsiteX6" fmla="*/ 557710 w 656610"/>
                  <a:gd name="connsiteY6" fmla="*/ 69445 h 616739"/>
                  <a:gd name="connsiteX7" fmla="*/ 627560 w 656610"/>
                  <a:gd name="connsiteY7" fmla="*/ 190095 h 616739"/>
                  <a:gd name="connsiteX8" fmla="*/ 646610 w 656610"/>
                  <a:gd name="connsiteY8" fmla="*/ 266295 h 616739"/>
                  <a:gd name="connsiteX9" fmla="*/ 652960 w 656610"/>
                  <a:gd name="connsiteY9" fmla="*/ 412345 h 616739"/>
                  <a:gd name="connsiteX10" fmla="*/ 589460 w 656610"/>
                  <a:gd name="connsiteY10" fmla="*/ 545695 h 616739"/>
                  <a:gd name="connsiteX11" fmla="*/ 284660 w 656610"/>
                  <a:gd name="connsiteY11" fmla="*/ 615545 h 616739"/>
                  <a:gd name="connsiteX12" fmla="*/ 113210 w 656610"/>
                  <a:gd name="connsiteY12" fmla="*/ 571095 h 616739"/>
                  <a:gd name="connsiteX13" fmla="*/ 7642 w 656610"/>
                  <a:gd name="connsiteY13" fmla="*/ 355195 h 616739"/>
                  <a:gd name="connsiteX14" fmla="*/ 11610 w 656610"/>
                  <a:gd name="connsiteY14" fmla="*/ 142470 h 616739"/>
                  <a:gd name="connsiteX0" fmla="*/ 12769 w 657769"/>
                  <a:gd name="connsiteY0" fmla="*/ 142470 h 616739"/>
                  <a:gd name="connsiteX1" fmla="*/ 56426 w 657769"/>
                  <a:gd name="connsiteY1" fmla="*/ 82938 h 616739"/>
                  <a:gd name="connsiteX2" fmla="*/ 184219 w 657769"/>
                  <a:gd name="connsiteY2" fmla="*/ 5945 h 616739"/>
                  <a:gd name="connsiteX3" fmla="*/ 260419 w 657769"/>
                  <a:gd name="connsiteY3" fmla="*/ 5945 h 616739"/>
                  <a:gd name="connsiteX4" fmla="*/ 368369 w 657769"/>
                  <a:gd name="connsiteY4" fmla="*/ 12295 h 616739"/>
                  <a:gd name="connsiteX5" fmla="*/ 463619 w 657769"/>
                  <a:gd name="connsiteY5" fmla="*/ 24995 h 616739"/>
                  <a:gd name="connsiteX6" fmla="*/ 558869 w 657769"/>
                  <a:gd name="connsiteY6" fmla="*/ 69445 h 616739"/>
                  <a:gd name="connsiteX7" fmla="*/ 628719 w 657769"/>
                  <a:gd name="connsiteY7" fmla="*/ 190095 h 616739"/>
                  <a:gd name="connsiteX8" fmla="*/ 647769 w 657769"/>
                  <a:gd name="connsiteY8" fmla="*/ 266295 h 616739"/>
                  <a:gd name="connsiteX9" fmla="*/ 654119 w 657769"/>
                  <a:gd name="connsiteY9" fmla="*/ 412345 h 616739"/>
                  <a:gd name="connsiteX10" fmla="*/ 590619 w 657769"/>
                  <a:gd name="connsiteY10" fmla="*/ 545695 h 616739"/>
                  <a:gd name="connsiteX11" fmla="*/ 285819 w 657769"/>
                  <a:gd name="connsiteY11" fmla="*/ 615545 h 616739"/>
                  <a:gd name="connsiteX12" fmla="*/ 114369 w 657769"/>
                  <a:gd name="connsiteY12" fmla="*/ 571095 h 616739"/>
                  <a:gd name="connsiteX13" fmla="*/ 8801 w 657769"/>
                  <a:gd name="connsiteY13" fmla="*/ 355195 h 616739"/>
                  <a:gd name="connsiteX14" fmla="*/ 12769 w 657769"/>
                  <a:gd name="connsiteY14" fmla="*/ 142470 h 616739"/>
                  <a:gd name="connsiteX0" fmla="*/ 12769 w 657769"/>
                  <a:gd name="connsiteY0" fmla="*/ 142470 h 616023"/>
                  <a:gd name="connsiteX1" fmla="*/ 56426 w 657769"/>
                  <a:gd name="connsiteY1" fmla="*/ 82938 h 616023"/>
                  <a:gd name="connsiteX2" fmla="*/ 184219 w 657769"/>
                  <a:gd name="connsiteY2" fmla="*/ 5945 h 616023"/>
                  <a:gd name="connsiteX3" fmla="*/ 260419 w 657769"/>
                  <a:gd name="connsiteY3" fmla="*/ 5945 h 616023"/>
                  <a:gd name="connsiteX4" fmla="*/ 368369 w 657769"/>
                  <a:gd name="connsiteY4" fmla="*/ 12295 h 616023"/>
                  <a:gd name="connsiteX5" fmla="*/ 463619 w 657769"/>
                  <a:gd name="connsiteY5" fmla="*/ 24995 h 616023"/>
                  <a:gd name="connsiteX6" fmla="*/ 558869 w 657769"/>
                  <a:gd name="connsiteY6" fmla="*/ 69445 h 616023"/>
                  <a:gd name="connsiteX7" fmla="*/ 628719 w 657769"/>
                  <a:gd name="connsiteY7" fmla="*/ 190095 h 616023"/>
                  <a:gd name="connsiteX8" fmla="*/ 647769 w 657769"/>
                  <a:gd name="connsiteY8" fmla="*/ 266295 h 616023"/>
                  <a:gd name="connsiteX9" fmla="*/ 654119 w 657769"/>
                  <a:gd name="connsiteY9" fmla="*/ 412345 h 616023"/>
                  <a:gd name="connsiteX10" fmla="*/ 590619 w 657769"/>
                  <a:gd name="connsiteY10" fmla="*/ 545695 h 616023"/>
                  <a:gd name="connsiteX11" fmla="*/ 285819 w 657769"/>
                  <a:gd name="connsiteY11" fmla="*/ 615545 h 616023"/>
                  <a:gd name="connsiteX12" fmla="*/ 114369 w 657769"/>
                  <a:gd name="connsiteY12" fmla="*/ 571095 h 616023"/>
                  <a:gd name="connsiteX13" fmla="*/ 51664 w 657769"/>
                  <a:gd name="connsiteY13" fmla="*/ 471082 h 616023"/>
                  <a:gd name="connsiteX14" fmla="*/ 8801 w 657769"/>
                  <a:gd name="connsiteY14" fmla="*/ 355195 h 616023"/>
                  <a:gd name="connsiteX15" fmla="*/ 12769 w 657769"/>
                  <a:gd name="connsiteY15" fmla="*/ 142470 h 616023"/>
                  <a:gd name="connsiteX0" fmla="*/ 8180 w 653180"/>
                  <a:gd name="connsiteY0" fmla="*/ 142470 h 616023"/>
                  <a:gd name="connsiteX1" fmla="*/ 51837 w 653180"/>
                  <a:gd name="connsiteY1" fmla="*/ 82938 h 616023"/>
                  <a:gd name="connsiteX2" fmla="*/ 179630 w 653180"/>
                  <a:gd name="connsiteY2" fmla="*/ 5945 h 616023"/>
                  <a:gd name="connsiteX3" fmla="*/ 255830 w 653180"/>
                  <a:gd name="connsiteY3" fmla="*/ 5945 h 616023"/>
                  <a:gd name="connsiteX4" fmla="*/ 363780 w 653180"/>
                  <a:gd name="connsiteY4" fmla="*/ 12295 h 616023"/>
                  <a:gd name="connsiteX5" fmla="*/ 459030 w 653180"/>
                  <a:gd name="connsiteY5" fmla="*/ 24995 h 616023"/>
                  <a:gd name="connsiteX6" fmla="*/ 554280 w 653180"/>
                  <a:gd name="connsiteY6" fmla="*/ 69445 h 616023"/>
                  <a:gd name="connsiteX7" fmla="*/ 624130 w 653180"/>
                  <a:gd name="connsiteY7" fmla="*/ 190095 h 616023"/>
                  <a:gd name="connsiteX8" fmla="*/ 643180 w 653180"/>
                  <a:gd name="connsiteY8" fmla="*/ 266295 h 616023"/>
                  <a:gd name="connsiteX9" fmla="*/ 649530 w 653180"/>
                  <a:gd name="connsiteY9" fmla="*/ 412345 h 616023"/>
                  <a:gd name="connsiteX10" fmla="*/ 586030 w 653180"/>
                  <a:gd name="connsiteY10" fmla="*/ 545695 h 616023"/>
                  <a:gd name="connsiteX11" fmla="*/ 281230 w 653180"/>
                  <a:gd name="connsiteY11" fmla="*/ 615545 h 616023"/>
                  <a:gd name="connsiteX12" fmla="*/ 109780 w 653180"/>
                  <a:gd name="connsiteY12" fmla="*/ 571095 h 616023"/>
                  <a:gd name="connsiteX13" fmla="*/ 54219 w 653180"/>
                  <a:gd name="connsiteY13" fmla="*/ 471082 h 616023"/>
                  <a:gd name="connsiteX14" fmla="*/ 4212 w 653180"/>
                  <a:gd name="connsiteY14" fmla="*/ 355195 h 616023"/>
                  <a:gd name="connsiteX15" fmla="*/ 8180 w 653180"/>
                  <a:gd name="connsiteY15" fmla="*/ 142470 h 616023"/>
                  <a:gd name="connsiteX0" fmla="*/ 8180 w 653180"/>
                  <a:gd name="connsiteY0" fmla="*/ 142470 h 615828"/>
                  <a:gd name="connsiteX1" fmla="*/ 51837 w 653180"/>
                  <a:gd name="connsiteY1" fmla="*/ 82938 h 615828"/>
                  <a:gd name="connsiteX2" fmla="*/ 179630 w 653180"/>
                  <a:gd name="connsiteY2" fmla="*/ 5945 h 615828"/>
                  <a:gd name="connsiteX3" fmla="*/ 255830 w 653180"/>
                  <a:gd name="connsiteY3" fmla="*/ 5945 h 615828"/>
                  <a:gd name="connsiteX4" fmla="*/ 363780 w 653180"/>
                  <a:gd name="connsiteY4" fmla="*/ 12295 h 615828"/>
                  <a:gd name="connsiteX5" fmla="*/ 459030 w 653180"/>
                  <a:gd name="connsiteY5" fmla="*/ 24995 h 615828"/>
                  <a:gd name="connsiteX6" fmla="*/ 554280 w 653180"/>
                  <a:gd name="connsiteY6" fmla="*/ 69445 h 615828"/>
                  <a:gd name="connsiteX7" fmla="*/ 624130 w 653180"/>
                  <a:gd name="connsiteY7" fmla="*/ 190095 h 615828"/>
                  <a:gd name="connsiteX8" fmla="*/ 643180 w 653180"/>
                  <a:gd name="connsiteY8" fmla="*/ 266295 h 615828"/>
                  <a:gd name="connsiteX9" fmla="*/ 649530 w 653180"/>
                  <a:gd name="connsiteY9" fmla="*/ 412345 h 615828"/>
                  <a:gd name="connsiteX10" fmla="*/ 586030 w 653180"/>
                  <a:gd name="connsiteY10" fmla="*/ 545695 h 615828"/>
                  <a:gd name="connsiteX11" fmla="*/ 281230 w 653180"/>
                  <a:gd name="connsiteY11" fmla="*/ 615545 h 615828"/>
                  <a:gd name="connsiteX12" fmla="*/ 116923 w 653180"/>
                  <a:gd name="connsiteY12" fmla="*/ 566332 h 615828"/>
                  <a:gd name="connsiteX13" fmla="*/ 54219 w 653180"/>
                  <a:gd name="connsiteY13" fmla="*/ 471082 h 615828"/>
                  <a:gd name="connsiteX14" fmla="*/ 4212 w 653180"/>
                  <a:gd name="connsiteY14" fmla="*/ 355195 h 615828"/>
                  <a:gd name="connsiteX15" fmla="*/ 8180 w 653180"/>
                  <a:gd name="connsiteY15" fmla="*/ 142470 h 615828"/>
                  <a:gd name="connsiteX0" fmla="*/ 8180 w 653180"/>
                  <a:gd name="connsiteY0" fmla="*/ 142470 h 616029"/>
                  <a:gd name="connsiteX1" fmla="*/ 51837 w 653180"/>
                  <a:gd name="connsiteY1" fmla="*/ 82938 h 616029"/>
                  <a:gd name="connsiteX2" fmla="*/ 179630 w 653180"/>
                  <a:gd name="connsiteY2" fmla="*/ 5945 h 616029"/>
                  <a:gd name="connsiteX3" fmla="*/ 255830 w 653180"/>
                  <a:gd name="connsiteY3" fmla="*/ 5945 h 616029"/>
                  <a:gd name="connsiteX4" fmla="*/ 363780 w 653180"/>
                  <a:gd name="connsiteY4" fmla="*/ 12295 h 616029"/>
                  <a:gd name="connsiteX5" fmla="*/ 459030 w 653180"/>
                  <a:gd name="connsiteY5" fmla="*/ 24995 h 616029"/>
                  <a:gd name="connsiteX6" fmla="*/ 554280 w 653180"/>
                  <a:gd name="connsiteY6" fmla="*/ 69445 h 616029"/>
                  <a:gd name="connsiteX7" fmla="*/ 624130 w 653180"/>
                  <a:gd name="connsiteY7" fmla="*/ 190095 h 616029"/>
                  <a:gd name="connsiteX8" fmla="*/ 643180 w 653180"/>
                  <a:gd name="connsiteY8" fmla="*/ 266295 h 616029"/>
                  <a:gd name="connsiteX9" fmla="*/ 649530 w 653180"/>
                  <a:gd name="connsiteY9" fmla="*/ 412345 h 616029"/>
                  <a:gd name="connsiteX10" fmla="*/ 586030 w 653180"/>
                  <a:gd name="connsiteY10" fmla="*/ 545695 h 616029"/>
                  <a:gd name="connsiteX11" fmla="*/ 281230 w 653180"/>
                  <a:gd name="connsiteY11" fmla="*/ 615545 h 616029"/>
                  <a:gd name="connsiteX12" fmla="*/ 116923 w 653180"/>
                  <a:gd name="connsiteY12" fmla="*/ 566332 h 616029"/>
                  <a:gd name="connsiteX13" fmla="*/ 54219 w 653180"/>
                  <a:gd name="connsiteY13" fmla="*/ 471082 h 616029"/>
                  <a:gd name="connsiteX14" fmla="*/ 4212 w 653180"/>
                  <a:gd name="connsiteY14" fmla="*/ 355195 h 616029"/>
                  <a:gd name="connsiteX15" fmla="*/ 8180 w 653180"/>
                  <a:gd name="connsiteY15" fmla="*/ 142470 h 616029"/>
                  <a:gd name="connsiteX0" fmla="*/ 8180 w 653180"/>
                  <a:gd name="connsiteY0" fmla="*/ 142470 h 615749"/>
                  <a:gd name="connsiteX1" fmla="*/ 51837 w 653180"/>
                  <a:gd name="connsiteY1" fmla="*/ 82938 h 615749"/>
                  <a:gd name="connsiteX2" fmla="*/ 179630 w 653180"/>
                  <a:gd name="connsiteY2" fmla="*/ 5945 h 615749"/>
                  <a:gd name="connsiteX3" fmla="*/ 255830 w 653180"/>
                  <a:gd name="connsiteY3" fmla="*/ 5945 h 615749"/>
                  <a:gd name="connsiteX4" fmla="*/ 363780 w 653180"/>
                  <a:gd name="connsiteY4" fmla="*/ 12295 h 615749"/>
                  <a:gd name="connsiteX5" fmla="*/ 459030 w 653180"/>
                  <a:gd name="connsiteY5" fmla="*/ 24995 h 615749"/>
                  <a:gd name="connsiteX6" fmla="*/ 554280 w 653180"/>
                  <a:gd name="connsiteY6" fmla="*/ 69445 h 615749"/>
                  <a:gd name="connsiteX7" fmla="*/ 624130 w 653180"/>
                  <a:gd name="connsiteY7" fmla="*/ 190095 h 615749"/>
                  <a:gd name="connsiteX8" fmla="*/ 643180 w 653180"/>
                  <a:gd name="connsiteY8" fmla="*/ 266295 h 615749"/>
                  <a:gd name="connsiteX9" fmla="*/ 649530 w 653180"/>
                  <a:gd name="connsiteY9" fmla="*/ 412345 h 615749"/>
                  <a:gd name="connsiteX10" fmla="*/ 586030 w 653180"/>
                  <a:gd name="connsiteY10" fmla="*/ 545695 h 615749"/>
                  <a:gd name="connsiteX11" fmla="*/ 281230 w 653180"/>
                  <a:gd name="connsiteY11" fmla="*/ 615545 h 615749"/>
                  <a:gd name="connsiteX12" fmla="*/ 116923 w 653180"/>
                  <a:gd name="connsiteY12" fmla="*/ 566332 h 615749"/>
                  <a:gd name="connsiteX13" fmla="*/ 54219 w 653180"/>
                  <a:gd name="connsiteY13" fmla="*/ 471082 h 615749"/>
                  <a:gd name="connsiteX14" fmla="*/ 4212 w 653180"/>
                  <a:gd name="connsiteY14" fmla="*/ 355195 h 615749"/>
                  <a:gd name="connsiteX15" fmla="*/ 8180 w 653180"/>
                  <a:gd name="connsiteY15" fmla="*/ 142470 h 615749"/>
                  <a:gd name="connsiteX0" fmla="*/ 8180 w 653180"/>
                  <a:gd name="connsiteY0" fmla="*/ 142470 h 619094"/>
                  <a:gd name="connsiteX1" fmla="*/ 51837 w 653180"/>
                  <a:gd name="connsiteY1" fmla="*/ 82938 h 619094"/>
                  <a:gd name="connsiteX2" fmla="*/ 179630 w 653180"/>
                  <a:gd name="connsiteY2" fmla="*/ 5945 h 619094"/>
                  <a:gd name="connsiteX3" fmla="*/ 255830 w 653180"/>
                  <a:gd name="connsiteY3" fmla="*/ 5945 h 619094"/>
                  <a:gd name="connsiteX4" fmla="*/ 363780 w 653180"/>
                  <a:gd name="connsiteY4" fmla="*/ 12295 h 619094"/>
                  <a:gd name="connsiteX5" fmla="*/ 459030 w 653180"/>
                  <a:gd name="connsiteY5" fmla="*/ 24995 h 619094"/>
                  <a:gd name="connsiteX6" fmla="*/ 554280 w 653180"/>
                  <a:gd name="connsiteY6" fmla="*/ 69445 h 619094"/>
                  <a:gd name="connsiteX7" fmla="*/ 624130 w 653180"/>
                  <a:gd name="connsiteY7" fmla="*/ 190095 h 619094"/>
                  <a:gd name="connsiteX8" fmla="*/ 643180 w 653180"/>
                  <a:gd name="connsiteY8" fmla="*/ 266295 h 619094"/>
                  <a:gd name="connsiteX9" fmla="*/ 649530 w 653180"/>
                  <a:gd name="connsiteY9" fmla="*/ 412345 h 619094"/>
                  <a:gd name="connsiteX10" fmla="*/ 586030 w 653180"/>
                  <a:gd name="connsiteY10" fmla="*/ 545695 h 619094"/>
                  <a:gd name="connsiteX11" fmla="*/ 281230 w 653180"/>
                  <a:gd name="connsiteY11" fmla="*/ 615545 h 619094"/>
                  <a:gd name="connsiteX12" fmla="*/ 206618 w 653180"/>
                  <a:gd name="connsiteY12" fmla="*/ 604432 h 619094"/>
                  <a:gd name="connsiteX13" fmla="*/ 116923 w 653180"/>
                  <a:gd name="connsiteY13" fmla="*/ 566332 h 619094"/>
                  <a:gd name="connsiteX14" fmla="*/ 54219 w 653180"/>
                  <a:gd name="connsiteY14" fmla="*/ 471082 h 619094"/>
                  <a:gd name="connsiteX15" fmla="*/ 4212 w 653180"/>
                  <a:gd name="connsiteY15" fmla="*/ 355195 h 619094"/>
                  <a:gd name="connsiteX16" fmla="*/ 8180 w 653180"/>
                  <a:gd name="connsiteY16" fmla="*/ 142470 h 619094"/>
                  <a:gd name="connsiteX0" fmla="*/ 8180 w 653180"/>
                  <a:gd name="connsiteY0" fmla="*/ 142470 h 624798"/>
                  <a:gd name="connsiteX1" fmla="*/ 51837 w 653180"/>
                  <a:gd name="connsiteY1" fmla="*/ 82938 h 624798"/>
                  <a:gd name="connsiteX2" fmla="*/ 179630 w 653180"/>
                  <a:gd name="connsiteY2" fmla="*/ 5945 h 624798"/>
                  <a:gd name="connsiteX3" fmla="*/ 255830 w 653180"/>
                  <a:gd name="connsiteY3" fmla="*/ 5945 h 624798"/>
                  <a:gd name="connsiteX4" fmla="*/ 363780 w 653180"/>
                  <a:gd name="connsiteY4" fmla="*/ 12295 h 624798"/>
                  <a:gd name="connsiteX5" fmla="*/ 459030 w 653180"/>
                  <a:gd name="connsiteY5" fmla="*/ 24995 h 624798"/>
                  <a:gd name="connsiteX6" fmla="*/ 554280 w 653180"/>
                  <a:gd name="connsiteY6" fmla="*/ 69445 h 624798"/>
                  <a:gd name="connsiteX7" fmla="*/ 624130 w 653180"/>
                  <a:gd name="connsiteY7" fmla="*/ 190095 h 624798"/>
                  <a:gd name="connsiteX8" fmla="*/ 643180 w 653180"/>
                  <a:gd name="connsiteY8" fmla="*/ 266295 h 624798"/>
                  <a:gd name="connsiteX9" fmla="*/ 649530 w 653180"/>
                  <a:gd name="connsiteY9" fmla="*/ 412345 h 624798"/>
                  <a:gd name="connsiteX10" fmla="*/ 586030 w 653180"/>
                  <a:gd name="connsiteY10" fmla="*/ 545695 h 624798"/>
                  <a:gd name="connsiteX11" fmla="*/ 281230 w 653180"/>
                  <a:gd name="connsiteY11" fmla="*/ 615545 h 624798"/>
                  <a:gd name="connsiteX12" fmla="*/ 156611 w 653180"/>
                  <a:gd name="connsiteY12" fmla="*/ 618720 h 624798"/>
                  <a:gd name="connsiteX13" fmla="*/ 116923 w 653180"/>
                  <a:gd name="connsiteY13" fmla="*/ 566332 h 624798"/>
                  <a:gd name="connsiteX14" fmla="*/ 54219 w 653180"/>
                  <a:gd name="connsiteY14" fmla="*/ 471082 h 624798"/>
                  <a:gd name="connsiteX15" fmla="*/ 4212 w 653180"/>
                  <a:gd name="connsiteY15" fmla="*/ 355195 h 624798"/>
                  <a:gd name="connsiteX16" fmla="*/ 8180 w 653180"/>
                  <a:gd name="connsiteY16" fmla="*/ 142470 h 624798"/>
                  <a:gd name="connsiteX0" fmla="*/ 8180 w 653180"/>
                  <a:gd name="connsiteY0" fmla="*/ 142470 h 630656"/>
                  <a:gd name="connsiteX1" fmla="*/ 51837 w 653180"/>
                  <a:gd name="connsiteY1" fmla="*/ 82938 h 630656"/>
                  <a:gd name="connsiteX2" fmla="*/ 179630 w 653180"/>
                  <a:gd name="connsiteY2" fmla="*/ 5945 h 630656"/>
                  <a:gd name="connsiteX3" fmla="*/ 255830 w 653180"/>
                  <a:gd name="connsiteY3" fmla="*/ 5945 h 630656"/>
                  <a:gd name="connsiteX4" fmla="*/ 363780 w 653180"/>
                  <a:gd name="connsiteY4" fmla="*/ 12295 h 630656"/>
                  <a:gd name="connsiteX5" fmla="*/ 459030 w 653180"/>
                  <a:gd name="connsiteY5" fmla="*/ 24995 h 630656"/>
                  <a:gd name="connsiteX6" fmla="*/ 554280 w 653180"/>
                  <a:gd name="connsiteY6" fmla="*/ 69445 h 630656"/>
                  <a:gd name="connsiteX7" fmla="*/ 624130 w 653180"/>
                  <a:gd name="connsiteY7" fmla="*/ 190095 h 630656"/>
                  <a:gd name="connsiteX8" fmla="*/ 643180 w 653180"/>
                  <a:gd name="connsiteY8" fmla="*/ 266295 h 630656"/>
                  <a:gd name="connsiteX9" fmla="*/ 649530 w 653180"/>
                  <a:gd name="connsiteY9" fmla="*/ 412345 h 630656"/>
                  <a:gd name="connsiteX10" fmla="*/ 586030 w 653180"/>
                  <a:gd name="connsiteY10" fmla="*/ 545695 h 630656"/>
                  <a:gd name="connsiteX11" fmla="*/ 285992 w 653180"/>
                  <a:gd name="connsiteY11" fmla="*/ 625070 h 630656"/>
                  <a:gd name="connsiteX12" fmla="*/ 156611 w 653180"/>
                  <a:gd name="connsiteY12" fmla="*/ 618720 h 630656"/>
                  <a:gd name="connsiteX13" fmla="*/ 116923 w 653180"/>
                  <a:gd name="connsiteY13" fmla="*/ 566332 h 630656"/>
                  <a:gd name="connsiteX14" fmla="*/ 54219 w 653180"/>
                  <a:gd name="connsiteY14" fmla="*/ 471082 h 630656"/>
                  <a:gd name="connsiteX15" fmla="*/ 4212 w 653180"/>
                  <a:gd name="connsiteY15" fmla="*/ 355195 h 630656"/>
                  <a:gd name="connsiteX16" fmla="*/ 8180 w 653180"/>
                  <a:gd name="connsiteY16" fmla="*/ 142470 h 630656"/>
                  <a:gd name="connsiteX0" fmla="*/ 8180 w 653180"/>
                  <a:gd name="connsiteY0" fmla="*/ 142470 h 627716"/>
                  <a:gd name="connsiteX1" fmla="*/ 51837 w 653180"/>
                  <a:gd name="connsiteY1" fmla="*/ 82938 h 627716"/>
                  <a:gd name="connsiteX2" fmla="*/ 179630 w 653180"/>
                  <a:gd name="connsiteY2" fmla="*/ 5945 h 627716"/>
                  <a:gd name="connsiteX3" fmla="*/ 255830 w 653180"/>
                  <a:gd name="connsiteY3" fmla="*/ 5945 h 627716"/>
                  <a:gd name="connsiteX4" fmla="*/ 363780 w 653180"/>
                  <a:gd name="connsiteY4" fmla="*/ 12295 h 627716"/>
                  <a:gd name="connsiteX5" fmla="*/ 459030 w 653180"/>
                  <a:gd name="connsiteY5" fmla="*/ 24995 h 627716"/>
                  <a:gd name="connsiteX6" fmla="*/ 554280 w 653180"/>
                  <a:gd name="connsiteY6" fmla="*/ 69445 h 627716"/>
                  <a:gd name="connsiteX7" fmla="*/ 624130 w 653180"/>
                  <a:gd name="connsiteY7" fmla="*/ 190095 h 627716"/>
                  <a:gd name="connsiteX8" fmla="*/ 643180 w 653180"/>
                  <a:gd name="connsiteY8" fmla="*/ 266295 h 627716"/>
                  <a:gd name="connsiteX9" fmla="*/ 649530 w 653180"/>
                  <a:gd name="connsiteY9" fmla="*/ 412345 h 627716"/>
                  <a:gd name="connsiteX10" fmla="*/ 586030 w 653180"/>
                  <a:gd name="connsiteY10" fmla="*/ 545695 h 627716"/>
                  <a:gd name="connsiteX11" fmla="*/ 447124 w 653180"/>
                  <a:gd name="connsiteY11" fmla="*/ 585381 h 627716"/>
                  <a:gd name="connsiteX12" fmla="*/ 285992 w 653180"/>
                  <a:gd name="connsiteY12" fmla="*/ 625070 h 627716"/>
                  <a:gd name="connsiteX13" fmla="*/ 156611 w 653180"/>
                  <a:gd name="connsiteY13" fmla="*/ 618720 h 627716"/>
                  <a:gd name="connsiteX14" fmla="*/ 116923 w 653180"/>
                  <a:gd name="connsiteY14" fmla="*/ 566332 h 627716"/>
                  <a:gd name="connsiteX15" fmla="*/ 54219 w 653180"/>
                  <a:gd name="connsiteY15" fmla="*/ 471082 h 627716"/>
                  <a:gd name="connsiteX16" fmla="*/ 4212 w 653180"/>
                  <a:gd name="connsiteY16" fmla="*/ 355195 h 627716"/>
                  <a:gd name="connsiteX17" fmla="*/ 8180 w 653180"/>
                  <a:gd name="connsiteY17" fmla="*/ 142470 h 627716"/>
                  <a:gd name="connsiteX0" fmla="*/ 8180 w 653180"/>
                  <a:gd name="connsiteY0" fmla="*/ 142470 h 631800"/>
                  <a:gd name="connsiteX1" fmla="*/ 51837 w 653180"/>
                  <a:gd name="connsiteY1" fmla="*/ 82938 h 631800"/>
                  <a:gd name="connsiteX2" fmla="*/ 179630 w 653180"/>
                  <a:gd name="connsiteY2" fmla="*/ 5945 h 631800"/>
                  <a:gd name="connsiteX3" fmla="*/ 255830 w 653180"/>
                  <a:gd name="connsiteY3" fmla="*/ 5945 h 631800"/>
                  <a:gd name="connsiteX4" fmla="*/ 363780 w 653180"/>
                  <a:gd name="connsiteY4" fmla="*/ 12295 h 631800"/>
                  <a:gd name="connsiteX5" fmla="*/ 459030 w 653180"/>
                  <a:gd name="connsiteY5" fmla="*/ 24995 h 631800"/>
                  <a:gd name="connsiteX6" fmla="*/ 554280 w 653180"/>
                  <a:gd name="connsiteY6" fmla="*/ 69445 h 631800"/>
                  <a:gd name="connsiteX7" fmla="*/ 624130 w 653180"/>
                  <a:gd name="connsiteY7" fmla="*/ 190095 h 631800"/>
                  <a:gd name="connsiteX8" fmla="*/ 643180 w 653180"/>
                  <a:gd name="connsiteY8" fmla="*/ 266295 h 631800"/>
                  <a:gd name="connsiteX9" fmla="*/ 649530 w 653180"/>
                  <a:gd name="connsiteY9" fmla="*/ 412345 h 631800"/>
                  <a:gd name="connsiteX10" fmla="*/ 586030 w 653180"/>
                  <a:gd name="connsiteY10" fmla="*/ 545695 h 631800"/>
                  <a:gd name="connsiteX11" fmla="*/ 530468 w 653180"/>
                  <a:gd name="connsiteY11" fmla="*/ 625862 h 631800"/>
                  <a:gd name="connsiteX12" fmla="*/ 285992 w 653180"/>
                  <a:gd name="connsiteY12" fmla="*/ 625070 h 631800"/>
                  <a:gd name="connsiteX13" fmla="*/ 156611 w 653180"/>
                  <a:gd name="connsiteY13" fmla="*/ 618720 h 631800"/>
                  <a:gd name="connsiteX14" fmla="*/ 116923 w 653180"/>
                  <a:gd name="connsiteY14" fmla="*/ 566332 h 631800"/>
                  <a:gd name="connsiteX15" fmla="*/ 54219 w 653180"/>
                  <a:gd name="connsiteY15" fmla="*/ 471082 h 631800"/>
                  <a:gd name="connsiteX16" fmla="*/ 4212 w 653180"/>
                  <a:gd name="connsiteY16" fmla="*/ 355195 h 631800"/>
                  <a:gd name="connsiteX17" fmla="*/ 8180 w 653180"/>
                  <a:gd name="connsiteY17" fmla="*/ 142470 h 631800"/>
                  <a:gd name="connsiteX0" fmla="*/ 8180 w 654218"/>
                  <a:gd name="connsiteY0" fmla="*/ 142470 h 631800"/>
                  <a:gd name="connsiteX1" fmla="*/ 51837 w 654218"/>
                  <a:gd name="connsiteY1" fmla="*/ 82938 h 631800"/>
                  <a:gd name="connsiteX2" fmla="*/ 179630 w 654218"/>
                  <a:gd name="connsiteY2" fmla="*/ 5945 h 631800"/>
                  <a:gd name="connsiteX3" fmla="*/ 255830 w 654218"/>
                  <a:gd name="connsiteY3" fmla="*/ 5945 h 631800"/>
                  <a:gd name="connsiteX4" fmla="*/ 363780 w 654218"/>
                  <a:gd name="connsiteY4" fmla="*/ 12295 h 631800"/>
                  <a:gd name="connsiteX5" fmla="*/ 459030 w 654218"/>
                  <a:gd name="connsiteY5" fmla="*/ 24995 h 631800"/>
                  <a:gd name="connsiteX6" fmla="*/ 554280 w 654218"/>
                  <a:gd name="connsiteY6" fmla="*/ 69445 h 631800"/>
                  <a:gd name="connsiteX7" fmla="*/ 624130 w 654218"/>
                  <a:gd name="connsiteY7" fmla="*/ 190095 h 631800"/>
                  <a:gd name="connsiteX8" fmla="*/ 643180 w 654218"/>
                  <a:gd name="connsiteY8" fmla="*/ 266295 h 631800"/>
                  <a:gd name="connsiteX9" fmla="*/ 649530 w 654218"/>
                  <a:gd name="connsiteY9" fmla="*/ 412345 h 631800"/>
                  <a:gd name="connsiteX10" fmla="*/ 571743 w 654218"/>
                  <a:gd name="connsiteY10" fmla="*/ 564745 h 631800"/>
                  <a:gd name="connsiteX11" fmla="*/ 530468 w 654218"/>
                  <a:gd name="connsiteY11" fmla="*/ 625862 h 631800"/>
                  <a:gd name="connsiteX12" fmla="*/ 285992 w 654218"/>
                  <a:gd name="connsiteY12" fmla="*/ 625070 h 631800"/>
                  <a:gd name="connsiteX13" fmla="*/ 156611 w 654218"/>
                  <a:gd name="connsiteY13" fmla="*/ 618720 h 631800"/>
                  <a:gd name="connsiteX14" fmla="*/ 116923 w 654218"/>
                  <a:gd name="connsiteY14" fmla="*/ 566332 h 631800"/>
                  <a:gd name="connsiteX15" fmla="*/ 54219 w 654218"/>
                  <a:gd name="connsiteY15" fmla="*/ 471082 h 631800"/>
                  <a:gd name="connsiteX16" fmla="*/ 4212 w 654218"/>
                  <a:gd name="connsiteY16" fmla="*/ 355195 h 631800"/>
                  <a:gd name="connsiteX17" fmla="*/ 8180 w 654218"/>
                  <a:gd name="connsiteY17" fmla="*/ 142470 h 631800"/>
                  <a:gd name="connsiteX0" fmla="*/ 8180 w 654739"/>
                  <a:gd name="connsiteY0" fmla="*/ 142470 h 631800"/>
                  <a:gd name="connsiteX1" fmla="*/ 51837 w 654739"/>
                  <a:gd name="connsiteY1" fmla="*/ 82938 h 631800"/>
                  <a:gd name="connsiteX2" fmla="*/ 179630 w 654739"/>
                  <a:gd name="connsiteY2" fmla="*/ 5945 h 631800"/>
                  <a:gd name="connsiteX3" fmla="*/ 255830 w 654739"/>
                  <a:gd name="connsiteY3" fmla="*/ 5945 h 631800"/>
                  <a:gd name="connsiteX4" fmla="*/ 363780 w 654739"/>
                  <a:gd name="connsiteY4" fmla="*/ 12295 h 631800"/>
                  <a:gd name="connsiteX5" fmla="*/ 459030 w 654739"/>
                  <a:gd name="connsiteY5" fmla="*/ 24995 h 631800"/>
                  <a:gd name="connsiteX6" fmla="*/ 554280 w 654739"/>
                  <a:gd name="connsiteY6" fmla="*/ 69445 h 631800"/>
                  <a:gd name="connsiteX7" fmla="*/ 624130 w 654739"/>
                  <a:gd name="connsiteY7" fmla="*/ 190095 h 631800"/>
                  <a:gd name="connsiteX8" fmla="*/ 643180 w 654739"/>
                  <a:gd name="connsiteY8" fmla="*/ 266295 h 631800"/>
                  <a:gd name="connsiteX9" fmla="*/ 649530 w 654739"/>
                  <a:gd name="connsiteY9" fmla="*/ 412345 h 631800"/>
                  <a:gd name="connsiteX10" fmla="*/ 564599 w 654739"/>
                  <a:gd name="connsiteY10" fmla="*/ 555220 h 631800"/>
                  <a:gd name="connsiteX11" fmla="*/ 530468 w 654739"/>
                  <a:gd name="connsiteY11" fmla="*/ 625862 h 631800"/>
                  <a:gd name="connsiteX12" fmla="*/ 285992 w 654739"/>
                  <a:gd name="connsiteY12" fmla="*/ 625070 h 631800"/>
                  <a:gd name="connsiteX13" fmla="*/ 156611 w 654739"/>
                  <a:gd name="connsiteY13" fmla="*/ 618720 h 631800"/>
                  <a:gd name="connsiteX14" fmla="*/ 116923 w 654739"/>
                  <a:gd name="connsiteY14" fmla="*/ 566332 h 631800"/>
                  <a:gd name="connsiteX15" fmla="*/ 54219 w 654739"/>
                  <a:gd name="connsiteY15" fmla="*/ 471082 h 631800"/>
                  <a:gd name="connsiteX16" fmla="*/ 4212 w 654739"/>
                  <a:gd name="connsiteY16" fmla="*/ 355195 h 631800"/>
                  <a:gd name="connsiteX17" fmla="*/ 8180 w 654739"/>
                  <a:gd name="connsiteY17" fmla="*/ 142470 h 631800"/>
                  <a:gd name="connsiteX0" fmla="*/ 8180 w 644069"/>
                  <a:gd name="connsiteY0" fmla="*/ 142470 h 631800"/>
                  <a:gd name="connsiteX1" fmla="*/ 51837 w 644069"/>
                  <a:gd name="connsiteY1" fmla="*/ 82938 h 631800"/>
                  <a:gd name="connsiteX2" fmla="*/ 179630 w 644069"/>
                  <a:gd name="connsiteY2" fmla="*/ 5945 h 631800"/>
                  <a:gd name="connsiteX3" fmla="*/ 255830 w 644069"/>
                  <a:gd name="connsiteY3" fmla="*/ 5945 h 631800"/>
                  <a:gd name="connsiteX4" fmla="*/ 363780 w 644069"/>
                  <a:gd name="connsiteY4" fmla="*/ 12295 h 631800"/>
                  <a:gd name="connsiteX5" fmla="*/ 459030 w 644069"/>
                  <a:gd name="connsiteY5" fmla="*/ 24995 h 631800"/>
                  <a:gd name="connsiteX6" fmla="*/ 554280 w 644069"/>
                  <a:gd name="connsiteY6" fmla="*/ 69445 h 631800"/>
                  <a:gd name="connsiteX7" fmla="*/ 624130 w 644069"/>
                  <a:gd name="connsiteY7" fmla="*/ 190095 h 631800"/>
                  <a:gd name="connsiteX8" fmla="*/ 643180 w 644069"/>
                  <a:gd name="connsiteY8" fmla="*/ 266295 h 631800"/>
                  <a:gd name="connsiteX9" fmla="*/ 632861 w 644069"/>
                  <a:gd name="connsiteY9" fmla="*/ 383770 h 631800"/>
                  <a:gd name="connsiteX10" fmla="*/ 564599 w 644069"/>
                  <a:gd name="connsiteY10" fmla="*/ 555220 h 631800"/>
                  <a:gd name="connsiteX11" fmla="*/ 530468 w 644069"/>
                  <a:gd name="connsiteY11" fmla="*/ 625862 h 631800"/>
                  <a:gd name="connsiteX12" fmla="*/ 285992 w 644069"/>
                  <a:gd name="connsiteY12" fmla="*/ 625070 h 631800"/>
                  <a:gd name="connsiteX13" fmla="*/ 156611 w 644069"/>
                  <a:gd name="connsiteY13" fmla="*/ 618720 h 631800"/>
                  <a:gd name="connsiteX14" fmla="*/ 116923 w 644069"/>
                  <a:gd name="connsiteY14" fmla="*/ 566332 h 631800"/>
                  <a:gd name="connsiteX15" fmla="*/ 54219 w 644069"/>
                  <a:gd name="connsiteY15" fmla="*/ 471082 h 631800"/>
                  <a:gd name="connsiteX16" fmla="*/ 4212 w 644069"/>
                  <a:gd name="connsiteY16" fmla="*/ 355195 h 631800"/>
                  <a:gd name="connsiteX17" fmla="*/ 8180 w 644069"/>
                  <a:gd name="connsiteY17" fmla="*/ 142470 h 631800"/>
                  <a:gd name="connsiteX0" fmla="*/ 8180 w 643284"/>
                  <a:gd name="connsiteY0" fmla="*/ 142470 h 631800"/>
                  <a:gd name="connsiteX1" fmla="*/ 51837 w 643284"/>
                  <a:gd name="connsiteY1" fmla="*/ 82938 h 631800"/>
                  <a:gd name="connsiteX2" fmla="*/ 179630 w 643284"/>
                  <a:gd name="connsiteY2" fmla="*/ 5945 h 631800"/>
                  <a:gd name="connsiteX3" fmla="*/ 255830 w 643284"/>
                  <a:gd name="connsiteY3" fmla="*/ 5945 h 631800"/>
                  <a:gd name="connsiteX4" fmla="*/ 363780 w 643284"/>
                  <a:gd name="connsiteY4" fmla="*/ 12295 h 631800"/>
                  <a:gd name="connsiteX5" fmla="*/ 459030 w 643284"/>
                  <a:gd name="connsiteY5" fmla="*/ 24995 h 631800"/>
                  <a:gd name="connsiteX6" fmla="*/ 554280 w 643284"/>
                  <a:gd name="connsiteY6" fmla="*/ 69445 h 631800"/>
                  <a:gd name="connsiteX7" fmla="*/ 624130 w 643284"/>
                  <a:gd name="connsiteY7" fmla="*/ 190095 h 631800"/>
                  <a:gd name="connsiteX8" fmla="*/ 643180 w 643284"/>
                  <a:gd name="connsiteY8" fmla="*/ 266295 h 631800"/>
                  <a:gd name="connsiteX9" fmla="*/ 618574 w 643284"/>
                  <a:gd name="connsiteY9" fmla="*/ 414727 h 631800"/>
                  <a:gd name="connsiteX10" fmla="*/ 564599 w 643284"/>
                  <a:gd name="connsiteY10" fmla="*/ 555220 h 631800"/>
                  <a:gd name="connsiteX11" fmla="*/ 530468 w 643284"/>
                  <a:gd name="connsiteY11" fmla="*/ 625862 h 631800"/>
                  <a:gd name="connsiteX12" fmla="*/ 285992 w 643284"/>
                  <a:gd name="connsiteY12" fmla="*/ 625070 h 631800"/>
                  <a:gd name="connsiteX13" fmla="*/ 156611 w 643284"/>
                  <a:gd name="connsiteY13" fmla="*/ 618720 h 631800"/>
                  <a:gd name="connsiteX14" fmla="*/ 116923 w 643284"/>
                  <a:gd name="connsiteY14" fmla="*/ 566332 h 631800"/>
                  <a:gd name="connsiteX15" fmla="*/ 54219 w 643284"/>
                  <a:gd name="connsiteY15" fmla="*/ 471082 h 631800"/>
                  <a:gd name="connsiteX16" fmla="*/ 4212 w 643284"/>
                  <a:gd name="connsiteY16" fmla="*/ 355195 h 631800"/>
                  <a:gd name="connsiteX17" fmla="*/ 8180 w 643284"/>
                  <a:gd name="connsiteY17" fmla="*/ 142470 h 631800"/>
                  <a:gd name="connsiteX0" fmla="*/ 8180 w 645182"/>
                  <a:gd name="connsiteY0" fmla="*/ 142470 h 631800"/>
                  <a:gd name="connsiteX1" fmla="*/ 51837 w 645182"/>
                  <a:gd name="connsiteY1" fmla="*/ 82938 h 631800"/>
                  <a:gd name="connsiteX2" fmla="*/ 179630 w 645182"/>
                  <a:gd name="connsiteY2" fmla="*/ 5945 h 631800"/>
                  <a:gd name="connsiteX3" fmla="*/ 255830 w 645182"/>
                  <a:gd name="connsiteY3" fmla="*/ 5945 h 631800"/>
                  <a:gd name="connsiteX4" fmla="*/ 363780 w 645182"/>
                  <a:gd name="connsiteY4" fmla="*/ 12295 h 631800"/>
                  <a:gd name="connsiteX5" fmla="*/ 459030 w 645182"/>
                  <a:gd name="connsiteY5" fmla="*/ 24995 h 631800"/>
                  <a:gd name="connsiteX6" fmla="*/ 554280 w 645182"/>
                  <a:gd name="connsiteY6" fmla="*/ 69445 h 631800"/>
                  <a:gd name="connsiteX7" fmla="*/ 633655 w 645182"/>
                  <a:gd name="connsiteY7" fmla="*/ 90083 h 631800"/>
                  <a:gd name="connsiteX8" fmla="*/ 643180 w 645182"/>
                  <a:gd name="connsiteY8" fmla="*/ 266295 h 631800"/>
                  <a:gd name="connsiteX9" fmla="*/ 618574 w 645182"/>
                  <a:gd name="connsiteY9" fmla="*/ 414727 h 631800"/>
                  <a:gd name="connsiteX10" fmla="*/ 564599 w 645182"/>
                  <a:gd name="connsiteY10" fmla="*/ 555220 h 631800"/>
                  <a:gd name="connsiteX11" fmla="*/ 530468 w 645182"/>
                  <a:gd name="connsiteY11" fmla="*/ 625862 h 631800"/>
                  <a:gd name="connsiteX12" fmla="*/ 285992 w 645182"/>
                  <a:gd name="connsiteY12" fmla="*/ 625070 h 631800"/>
                  <a:gd name="connsiteX13" fmla="*/ 156611 w 645182"/>
                  <a:gd name="connsiteY13" fmla="*/ 618720 h 631800"/>
                  <a:gd name="connsiteX14" fmla="*/ 116923 w 645182"/>
                  <a:gd name="connsiteY14" fmla="*/ 566332 h 631800"/>
                  <a:gd name="connsiteX15" fmla="*/ 54219 w 645182"/>
                  <a:gd name="connsiteY15" fmla="*/ 471082 h 631800"/>
                  <a:gd name="connsiteX16" fmla="*/ 4212 w 645182"/>
                  <a:gd name="connsiteY16" fmla="*/ 355195 h 631800"/>
                  <a:gd name="connsiteX17" fmla="*/ 8180 w 645182"/>
                  <a:gd name="connsiteY17" fmla="*/ 142470 h 631800"/>
                  <a:gd name="connsiteX0" fmla="*/ 8180 w 644289"/>
                  <a:gd name="connsiteY0" fmla="*/ 142470 h 631800"/>
                  <a:gd name="connsiteX1" fmla="*/ 51837 w 644289"/>
                  <a:gd name="connsiteY1" fmla="*/ 82938 h 631800"/>
                  <a:gd name="connsiteX2" fmla="*/ 179630 w 644289"/>
                  <a:gd name="connsiteY2" fmla="*/ 5945 h 631800"/>
                  <a:gd name="connsiteX3" fmla="*/ 255830 w 644289"/>
                  <a:gd name="connsiteY3" fmla="*/ 5945 h 631800"/>
                  <a:gd name="connsiteX4" fmla="*/ 363780 w 644289"/>
                  <a:gd name="connsiteY4" fmla="*/ 12295 h 631800"/>
                  <a:gd name="connsiteX5" fmla="*/ 459030 w 644289"/>
                  <a:gd name="connsiteY5" fmla="*/ 24995 h 631800"/>
                  <a:gd name="connsiteX6" fmla="*/ 578093 w 644289"/>
                  <a:gd name="connsiteY6" fmla="*/ 43252 h 631800"/>
                  <a:gd name="connsiteX7" fmla="*/ 633655 w 644289"/>
                  <a:gd name="connsiteY7" fmla="*/ 90083 h 631800"/>
                  <a:gd name="connsiteX8" fmla="*/ 643180 w 644289"/>
                  <a:gd name="connsiteY8" fmla="*/ 266295 h 631800"/>
                  <a:gd name="connsiteX9" fmla="*/ 618574 w 644289"/>
                  <a:gd name="connsiteY9" fmla="*/ 414727 h 631800"/>
                  <a:gd name="connsiteX10" fmla="*/ 564599 w 644289"/>
                  <a:gd name="connsiteY10" fmla="*/ 555220 h 631800"/>
                  <a:gd name="connsiteX11" fmla="*/ 530468 w 644289"/>
                  <a:gd name="connsiteY11" fmla="*/ 625862 h 631800"/>
                  <a:gd name="connsiteX12" fmla="*/ 285992 w 644289"/>
                  <a:gd name="connsiteY12" fmla="*/ 625070 h 631800"/>
                  <a:gd name="connsiteX13" fmla="*/ 156611 w 644289"/>
                  <a:gd name="connsiteY13" fmla="*/ 618720 h 631800"/>
                  <a:gd name="connsiteX14" fmla="*/ 116923 w 644289"/>
                  <a:gd name="connsiteY14" fmla="*/ 566332 h 631800"/>
                  <a:gd name="connsiteX15" fmla="*/ 54219 w 644289"/>
                  <a:gd name="connsiteY15" fmla="*/ 471082 h 631800"/>
                  <a:gd name="connsiteX16" fmla="*/ 4212 w 644289"/>
                  <a:gd name="connsiteY16" fmla="*/ 355195 h 631800"/>
                  <a:gd name="connsiteX17" fmla="*/ 8180 w 644289"/>
                  <a:gd name="connsiteY17" fmla="*/ 142470 h 631800"/>
                  <a:gd name="connsiteX0" fmla="*/ 8180 w 644289"/>
                  <a:gd name="connsiteY0" fmla="*/ 149097 h 638427"/>
                  <a:gd name="connsiteX1" fmla="*/ 51837 w 644289"/>
                  <a:gd name="connsiteY1" fmla="*/ 89565 h 638427"/>
                  <a:gd name="connsiteX2" fmla="*/ 179630 w 644289"/>
                  <a:gd name="connsiteY2" fmla="*/ 12572 h 638427"/>
                  <a:gd name="connsiteX3" fmla="*/ 255830 w 644289"/>
                  <a:gd name="connsiteY3" fmla="*/ 12572 h 638427"/>
                  <a:gd name="connsiteX4" fmla="*/ 363780 w 644289"/>
                  <a:gd name="connsiteY4" fmla="*/ 18922 h 638427"/>
                  <a:gd name="connsiteX5" fmla="*/ 489986 w 644289"/>
                  <a:gd name="connsiteY5" fmla="*/ 666 h 638427"/>
                  <a:gd name="connsiteX6" fmla="*/ 578093 w 644289"/>
                  <a:gd name="connsiteY6" fmla="*/ 49879 h 638427"/>
                  <a:gd name="connsiteX7" fmla="*/ 633655 w 644289"/>
                  <a:gd name="connsiteY7" fmla="*/ 96710 h 638427"/>
                  <a:gd name="connsiteX8" fmla="*/ 643180 w 644289"/>
                  <a:gd name="connsiteY8" fmla="*/ 272922 h 638427"/>
                  <a:gd name="connsiteX9" fmla="*/ 618574 w 644289"/>
                  <a:gd name="connsiteY9" fmla="*/ 421354 h 638427"/>
                  <a:gd name="connsiteX10" fmla="*/ 564599 w 644289"/>
                  <a:gd name="connsiteY10" fmla="*/ 561847 h 638427"/>
                  <a:gd name="connsiteX11" fmla="*/ 530468 w 644289"/>
                  <a:gd name="connsiteY11" fmla="*/ 632489 h 638427"/>
                  <a:gd name="connsiteX12" fmla="*/ 285992 w 644289"/>
                  <a:gd name="connsiteY12" fmla="*/ 631697 h 638427"/>
                  <a:gd name="connsiteX13" fmla="*/ 156611 w 644289"/>
                  <a:gd name="connsiteY13" fmla="*/ 625347 h 638427"/>
                  <a:gd name="connsiteX14" fmla="*/ 116923 w 644289"/>
                  <a:gd name="connsiteY14" fmla="*/ 572959 h 638427"/>
                  <a:gd name="connsiteX15" fmla="*/ 54219 w 644289"/>
                  <a:gd name="connsiteY15" fmla="*/ 477709 h 638427"/>
                  <a:gd name="connsiteX16" fmla="*/ 4212 w 644289"/>
                  <a:gd name="connsiteY16" fmla="*/ 361822 h 638427"/>
                  <a:gd name="connsiteX17" fmla="*/ 8180 w 644289"/>
                  <a:gd name="connsiteY17" fmla="*/ 149097 h 638427"/>
                  <a:gd name="connsiteX0" fmla="*/ 8180 w 644289"/>
                  <a:gd name="connsiteY0" fmla="*/ 150554 h 639884"/>
                  <a:gd name="connsiteX1" fmla="*/ 51837 w 644289"/>
                  <a:gd name="connsiteY1" fmla="*/ 91022 h 639884"/>
                  <a:gd name="connsiteX2" fmla="*/ 179630 w 644289"/>
                  <a:gd name="connsiteY2" fmla="*/ 14029 h 639884"/>
                  <a:gd name="connsiteX3" fmla="*/ 255830 w 644289"/>
                  <a:gd name="connsiteY3" fmla="*/ 14029 h 639884"/>
                  <a:gd name="connsiteX4" fmla="*/ 363780 w 644289"/>
                  <a:gd name="connsiteY4" fmla="*/ 20379 h 639884"/>
                  <a:gd name="connsiteX5" fmla="*/ 416169 w 644289"/>
                  <a:gd name="connsiteY5" fmla="*/ 10059 h 639884"/>
                  <a:gd name="connsiteX6" fmla="*/ 489986 w 644289"/>
                  <a:gd name="connsiteY6" fmla="*/ 2123 h 639884"/>
                  <a:gd name="connsiteX7" fmla="*/ 578093 w 644289"/>
                  <a:gd name="connsiteY7" fmla="*/ 51336 h 639884"/>
                  <a:gd name="connsiteX8" fmla="*/ 633655 w 644289"/>
                  <a:gd name="connsiteY8" fmla="*/ 98167 h 639884"/>
                  <a:gd name="connsiteX9" fmla="*/ 643180 w 644289"/>
                  <a:gd name="connsiteY9" fmla="*/ 274379 h 639884"/>
                  <a:gd name="connsiteX10" fmla="*/ 618574 w 644289"/>
                  <a:gd name="connsiteY10" fmla="*/ 422811 h 639884"/>
                  <a:gd name="connsiteX11" fmla="*/ 564599 w 644289"/>
                  <a:gd name="connsiteY11" fmla="*/ 563304 h 639884"/>
                  <a:gd name="connsiteX12" fmla="*/ 530468 w 644289"/>
                  <a:gd name="connsiteY12" fmla="*/ 633946 h 639884"/>
                  <a:gd name="connsiteX13" fmla="*/ 285992 w 644289"/>
                  <a:gd name="connsiteY13" fmla="*/ 633154 h 639884"/>
                  <a:gd name="connsiteX14" fmla="*/ 156611 w 644289"/>
                  <a:gd name="connsiteY14" fmla="*/ 626804 h 639884"/>
                  <a:gd name="connsiteX15" fmla="*/ 116923 w 644289"/>
                  <a:gd name="connsiteY15" fmla="*/ 574416 h 639884"/>
                  <a:gd name="connsiteX16" fmla="*/ 54219 w 644289"/>
                  <a:gd name="connsiteY16" fmla="*/ 479166 h 639884"/>
                  <a:gd name="connsiteX17" fmla="*/ 4212 w 644289"/>
                  <a:gd name="connsiteY17" fmla="*/ 363279 h 639884"/>
                  <a:gd name="connsiteX18" fmla="*/ 8180 w 644289"/>
                  <a:gd name="connsiteY18" fmla="*/ 150554 h 639884"/>
                  <a:gd name="connsiteX0" fmla="*/ 8180 w 644289"/>
                  <a:gd name="connsiteY0" fmla="*/ 153581 h 642911"/>
                  <a:gd name="connsiteX1" fmla="*/ 51837 w 644289"/>
                  <a:gd name="connsiteY1" fmla="*/ 94049 h 642911"/>
                  <a:gd name="connsiteX2" fmla="*/ 179630 w 644289"/>
                  <a:gd name="connsiteY2" fmla="*/ 17056 h 642911"/>
                  <a:gd name="connsiteX3" fmla="*/ 255830 w 644289"/>
                  <a:gd name="connsiteY3" fmla="*/ 17056 h 642911"/>
                  <a:gd name="connsiteX4" fmla="*/ 363780 w 644289"/>
                  <a:gd name="connsiteY4" fmla="*/ 23406 h 642911"/>
                  <a:gd name="connsiteX5" fmla="*/ 382831 w 644289"/>
                  <a:gd name="connsiteY5" fmla="*/ 3561 h 642911"/>
                  <a:gd name="connsiteX6" fmla="*/ 489986 w 644289"/>
                  <a:gd name="connsiteY6" fmla="*/ 5150 h 642911"/>
                  <a:gd name="connsiteX7" fmla="*/ 578093 w 644289"/>
                  <a:gd name="connsiteY7" fmla="*/ 54363 h 642911"/>
                  <a:gd name="connsiteX8" fmla="*/ 633655 w 644289"/>
                  <a:gd name="connsiteY8" fmla="*/ 101194 h 642911"/>
                  <a:gd name="connsiteX9" fmla="*/ 643180 w 644289"/>
                  <a:gd name="connsiteY9" fmla="*/ 277406 h 642911"/>
                  <a:gd name="connsiteX10" fmla="*/ 618574 w 644289"/>
                  <a:gd name="connsiteY10" fmla="*/ 425838 h 642911"/>
                  <a:gd name="connsiteX11" fmla="*/ 564599 w 644289"/>
                  <a:gd name="connsiteY11" fmla="*/ 566331 h 642911"/>
                  <a:gd name="connsiteX12" fmla="*/ 530468 w 644289"/>
                  <a:gd name="connsiteY12" fmla="*/ 636973 h 642911"/>
                  <a:gd name="connsiteX13" fmla="*/ 285992 w 644289"/>
                  <a:gd name="connsiteY13" fmla="*/ 636181 h 642911"/>
                  <a:gd name="connsiteX14" fmla="*/ 156611 w 644289"/>
                  <a:gd name="connsiteY14" fmla="*/ 629831 h 642911"/>
                  <a:gd name="connsiteX15" fmla="*/ 116923 w 644289"/>
                  <a:gd name="connsiteY15" fmla="*/ 577443 h 642911"/>
                  <a:gd name="connsiteX16" fmla="*/ 54219 w 644289"/>
                  <a:gd name="connsiteY16" fmla="*/ 482193 h 642911"/>
                  <a:gd name="connsiteX17" fmla="*/ 4212 w 644289"/>
                  <a:gd name="connsiteY17" fmla="*/ 366306 h 642911"/>
                  <a:gd name="connsiteX18" fmla="*/ 8180 w 644289"/>
                  <a:gd name="connsiteY18" fmla="*/ 153581 h 642911"/>
                  <a:gd name="connsiteX0" fmla="*/ 8180 w 644289"/>
                  <a:gd name="connsiteY0" fmla="*/ 156338 h 645668"/>
                  <a:gd name="connsiteX1" fmla="*/ 51837 w 644289"/>
                  <a:gd name="connsiteY1" fmla="*/ 96806 h 645668"/>
                  <a:gd name="connsiteX2" fmla="*/ 179630 w 644289"/>
                  <a:gd name="connsiteY2" fmla="*/ 19813 h 645668"/>
                  <a:gd name="connsiteX3" fmla="*/ 255830 w 644289"/>
                  <a:gd name="connsiteY3" fmla="*/ 19813 h 645668"/>
                  <a:gd name="connsiteX4" fmla="*/ 363780 w 644289"/>
                  <a:gd name="connsiteY4" fmla="*/ 26163 h 645668"/>
                  <a:gd name="connsiteX5" fmla="*/ 382831 w 644289"/>
                  <a:gd name="connsiteY5" fmla="*/ 6318 h 645668"/>
                  <a:gd name="connsiteX6" fmla="*/ 489986 w 644289"/>
                  <a:gd name="connsiteY6" fmla="*/ 7907 h 645668"/>
                  <a:gd name="connsiteX7" fmla="*/ 578093 w 644289"/>
                  <a:gd name="connsiteY7" fmla="*/ 57120 h 645668"/>
                  <a:gd name="connsiteX8" fmla="*/ 633655 w 644289"/>
                  <a:gd name="connsiteY8" fmla="*/ 103951 h 645668"/>
                  <a:gd name="connsiteX9" fmla="*/ 643180 w 644289"/>
                  <a:gd name="connsiteY9" fmla="*/ 280163 h 645668"/>
                  <a:gd name="connsiteX10" fmla="*/ 618574 w 644289"/>
                  <a:gd name="connsiteY10" fmla="*/ 428595 h 645668"/>
                  <a:gd name="connsiteX11" fmla="*/ 564599 w 644289"/>
                  <a:gd name="connsiteY11" fmla="*/ 569088 h 645668"/>
                  <a:gd name="connsiteX12" fmla="*/ 530468 w 644289"/>
                  <a:gd name="connsiteY12" fmla="*/ 639730 h 645668"/>
                  <a:gd name="connsiteX13" fmla="*/ 285992 w 644289"/>
                  <a:gd name="connsiteY13" fmla="*/ 638938 h 645668"/>
                  <a:gd name="connsiteX14" fmla="*/ 156611 w 644289"/>
                  <a:gd name="connsiteY14" fmla="*/ 632588 h 645668"/>
                  <a:gd name="connsiteX15" fmla="*/ 116923 w 644289"/>
                  <a:gd name="connsiteY15" fmla="*/ 580200 h 645668"/>
                  <a:gd name="connsiteX16" fmla="*/ 54219 w 644289"/>
                  <a:gd name="connsiteY16" fmla="*/ 484950 h 645668"/>
                  <a:gd name="connsiteX17" fmla="*/ 4212 w 644289"/>
                  <a:gd name="connsiteY17" fmla="*/ 369063 h 645668"/>
                  <a:gd name="connsiteX18" fmla="*/ 8180 w 644289"/>
                  <a:gd name="connsiteY18" fmla="*/ 156338 h 645668"/>
                  <a:gd name="connsiteX0" fmla="*/ 8180 w 644289"/>
                  <a:gd name="connsiteY0" fmla="*/ 153321 h 642651"/>
                  <a:gd name="connsiteX1" fmla="*/ 51837 w 644289"/>
                  <a:gd name="connsiteY1" fmla="*/ 93789 h 642651"/>
                  <a:gd name="connsiteX2" fmla="*/ 179630 w 644289"/>
                  <a:gd name="connsiteY2" fmla="*/ 16796 h 642651"/>
                  <a:gd name="connsiteX3" fmla="*/ 255830 w 644289"/>
                  <a:gd name="connsiteY3" fmla="*/ 16796 h 642651"/>
                  <a:gd name="connsiteX4" fmla="*/ 318537 w 644289"/>
                  <a:gd name="connsiteY4" fmla="*/ 18383 h 642651"/>
                  <a:gd name="connsiteX5" fmla="*/ 382831 w 644289"/>
                  <a:gd name="connsiteY5" fmla="*/ 3301 h 642651"/>
                  <a:gd name="connsiteX6" fmla="*/ 489986 w 644289"/>
                  <a:gd name="connsiteY6" fmla="*/ 4890 h 642651"/>
                  <a:gd name="connsiteX7" fmla="*/ 578093 w 644289"/>
                  <a:gd name="connsiteY7" fmla="*/ 54103 h 642651"/>
                  <a:gd name="connsiteX8" fmla="*/ 633655 w 644289"/>
                  <a:gd name="connsiteY8" fmla="*/ 100934 h 642651"/>
                  <a:gd name="connsiteX9" fmla="*/ 643180 w 644289"/>
                  <a:gd name="connsiteY9" fmla="*/ 277146 h 642651"/>
                  <a:gd name="connsiteX10" fmla="*/ 618574 w 644289"/>
                  <a:gd name="connsiteY10" fmla="*/ 425578 h 642651"/>
                  <a:gd name="connsiteX11" fmla="*/ 564599 w 644289"/>
                  <a:gd name="connsiteY11" fmla="*/ 566071 h 642651"/>
                  <a:gd name="connsiteX12" fmla="*/ 530468 w 644289"/>
                  <a:gd name="connsiteY12" fmla="*/ 636713 h 642651"/>
                  <a:gd name="connsiteX13" fmla="*/ 285992 w 644289"/>
                  <a:gd name="connsiteY13" fmla="*/ 635921 h 642651"/>
                  <a:gd name="connsiteX14" fmla="*/ 156611 w 644289"/>
                  <a:gd name="connsiteY14" fmla="*/ 629571 h 642651"/>
                  <a:gd name="connsiteX15" fmla="*/ 116923 w 644289"/>
                  <a:gd name="connsiteY15" fmla="*/ 577183 h 642651"/>
                  <a:gd name="connsiteX16" fmla="*/ 54219 w 644289"/>
                  <a:gd name="connsiteY16" fmla="*/ 481933 h 642651"/>
                  <a:gd name="connsiteX17" fmla="*/ 4212 w 644289"/>
                  <a:gd name="connsiteY17" fmla="*/ 366046 h 642651"/>
                  <a:gd name="connsiteX18" fmla="*/ 8180 w 644289"/>
                  <a:gd name="connsiteY18" fmla="*/ 153321 h 642651"/>
                  <a:gd name="connsiteX0" fmla="*/ 8180 w 644289"/>
                  <a:gd name="connsiteY0" fmla="*/ 153321 h 642651"/>
                  <a:gd name="connsiteX1" fmla="*/ 51837 w 644289"/>
                  <a:gd name="connsiteY1" fmla="*/ 93789 h 642651"/>
                  <a:gd name="connsiteX2" fmla="*/ 179630 w 644289"/>
                  <a:gd name="connsiteY2" fmla="*/ 16796 h 642651"/>
                  <a:gd name="connsiteX3" fmla="*/ 255830 w 644289"/>
                  <a:gd name="connsiteY3" fmla="*/ 16796 h 642651"/>
                  <a:gd name="connsiteX4" fmla="*/ 318537 w 644289"/>
                  <a:gd name="connsiteY4" fmla="*/ 18383 h 642651"/>
                  <a:gd name="connsiteX5" fmla="*/ 382831 w 644289"/>
                  <a:gd name="connsiteY5" fmla="*/ 3301 h 642651"/>
                  <a:gd name="connsiteX6" fmla="*/ 489986 w 644289"/>
                  <a:gd name="connsiteY6" fmla="*/ 4890 h 642651"/>
                  <a:gd name="connsiteX7" fmla="*/ 578093 w 644289"/>
                  <a:gd name="connsiteY7" fmla="*/ 54103 h 642651"/>
                  <a:gd name="connsiteX8" fmla="*/ 633655 w 644289"/>
                  <a:gd name="connsiteY8" fmla="*/ 100934 h 642651"/>
                  <a:gd name="connsiteX9" fmla="*/ 643180 w 644289"/>
                  <a:gd name="connsiteY9" fmla="*/ 277146 h 642651"/>
                  <a:gd name="connsiteX10" fmla="*/ 618574 w 644289"/>
                  <a:gd name="connsiteY10" fmla="*/ 425578 h 642651"/>
                  <a:gd name="connsiteX11" fmla="*/ 564599 w 644289"/>
                  <a:gd name="connsiteY11" fmla="*/ 566071 h 642651"/>
                  <a:gd name="connsiteX12" fmla="*/ 530468 w 644289"/>
                  <a:gd name="connsiteY12" fmla="*/ 636713 h 642651"/>
                  <a:gd name="connsiteX13" fmla="*/ 285992 w 644289"/>
                  <a:gd name="connsiteY13" fmla="*/ 635921 h 642651"/>
                  <a:gd name="connsiteX14" fmla="*/ 156611 w 644289"/>
                  <a:gd name="connsiteY14" fmla="*/ 629571 h 642651"/>
                  <a:gd name="connsiteX15" fmla="*/ 116923 w 644289"/>
                  <a:gd name="connsiteY15" fmla="*/ 577183 h 642651"/>
                  <a:gd name="connsiteX16" fmla="*/ 54219 w 644289"/>
                  <a:gd name="connsiteY16" fmla="*/ 481933 h 642651"/>
                  <a:gd name="connsiteX17" fmla="*/ 4212 w 644289"/>
                  <a:gd name="connsiteY17" fmla="*/ 366046 h 642651"/>
                  <a:gd name="connsiteX18" fmla="*/ 8180 w 644289"/>
                  <a:gd name="connsiteY18" fmla="*/ 153321 h 642651"/>
                  <a:gd name="connsiteX0" fmla="*/ 8180 w 644289"/>
                  <a:gd name="connsiteY0" fmla="*/ 163513 h 652843"/>
                  <a:gd name="connsiteX1" fmla="*/ 51837 w 644289"/>
                  <a:gd name="connsiteY1" fmla="*/ 103981 h 652843"/>
                  <a:gd name="connsiteX2" fmla="*/ 179630 w 644289"/>
                  <a:gd name="connsiteY2" fmla="*/ 26988 h 652843"/>
                  <a:gd name="connsiteX3" fmla="*/ 255830 w 644289"/>
                  <a:gd name="connsiteY3" fmla="*/ 26988 h 652843"/>
                  <a:gd name="connsiteX4" fmla="*/ 339969 w 644289"/>
                  <a:gd name="connsiteY4" fmla="*/ 0 h 652843"/>
                  <a:gd name="connsiteX5" fmla="*/ 382831 w 644289"/>
                  <a:gd name="connsiteY5" fmla="*/ 13493 h 652843"/>
                  <a:gd name="connsiteX6" fmla="*/ 489986 w 644289"/>
                  <a:gd name="connsiteY6" fmla="*/ 15082 h 652843"/>
                  <a:gd name="connsiteX7" fmla="*/ 578093 w 644289"/>
                  <a:gd name="connsiteY7" fmla="*/ 64295 h 652843"/>
                  <a:gd name="connsiteX8" fmla="*/ 633655 w 644289"/>
                  <a:gd name="connsiteY8" fmla="*/ 111126 h 652843"/>
                  <a:gd name="connsiteX9" fmla="*/ 643180 w 644289"/>
                  <a:gd name="connsiteY9" fmla="*/ 287338 h 652843"/>
                  <a:gd name="connsiteX10" fmla="*/ 618574 w 644289"/>
                  <a:gd name="connsiteY10" fmla="*/ 435770 h 652843"/>
                  <a:gd name="connsiteX11" fmla="*/ 564599 w 644289"/>
                  <a:gd name="connsiteY11" fmla="*/ 576263 h 652843"/>
                  <a:gd name="connsiteX12" fmla="*/ 530468 w 644289"/>
                  <a:gd name="connsiteY12" fmla="*/ 646905 h 652843"/>
                  <a:gd name="connsiteX13" fmla="*/ 285992 w 644289"/>
                  <a:gd name="connsiteY13" fmla="*/ 646113 h 652843"/>
                  <a:gd name="connsiteX14" fmla="*/ 156611 w 644289"/>
                  <a:gd name="connsiteY14" fmla="*/ 639763 h 652843"/>
                  <a:gd name="connsiteX15" fmla="*/ 116923 w 644289"/>
                  <a:gd name="connsiteY15" fmla="*/ 587375 h 652843"/>
                  <a:gd name="connsiteX16" fmla="*/ 54219 w 644289"/>
                  <a:gd name="connsiteY16" fmla="*/ 492125 h 652843"/>
                  <a:gd name="connsiteX17" fmla="*/ 4212 w 644289"/>
                  <a:gd name="connsiteY17" fmla="*/ 376238 h 652843"/>
                  <a:gd name="connsiteX18" fmla="*/ 8180 w 644289"/>
                  <a:gd name="connsiteY18" fmla="*/ 163513 h 652843"/>
                  <a:gd name="connsiteX0" fmla="*/ 8180 w 644289"/>
                  <a:gd name="connsiteY0" fmla="*/ 163513 h 652843"/>
                  <a:gd name="connsiteX1" fmla="*/ 51837 w 644289"/>
                  <a:gd name="connsiteY1" fmla="*/ 103981 h 652843"/>
                  <a:gd name="connsiteX2" fmla="*/ 179630 w 644289"/>
                  <a:gd name="connsiteY2" fmla="*/ 26988 h 652843"/>
                  <a:gd name="connsiteX3" fmla="*/ 255830 w 644289"/>
                  <a:gd name="connsiteY3" fmla="*/ 26988 h 652843"/>
                  <a:gd name="connsiteX4" fmla="*/ 339969 w 644289"/>
                  <a:gd name="connsiteY4" fmla="*/ 0 h 652843"/>
                  <a:gd name="connsiteX5" fmla="*/ 382831 w 644289"/>
                  <a:gd name="connsiteY5" fmla="*/ 13493 h 652843"/>
                  <a:gd name="connsiteX6" fmla="*/ 489986 w 644289"/>
                  <a:gd name="connsiteY6" fmla="*/ 15082 h 652843"/>
                  <a:gd name="connsiteX7" fmla="*/ 578093 w 644289"/>
                  <a:gd name="connsiteY7" fmla="*/ 64295 h 652843"/>
                  <a:gd name="connsiteX8" fmla="*/ 633655 w 644289"/>
                  <a:gd name="connsiteY8" fmla="*/ 111126 h 652843"/>
                  <a:gd name="connsiteX9" fmla="*/ 643180 w 644289"/>
                  <a:gd name="connsiteY9" fmla="*/ 287338 h 652843"/>
                  <a:gd name="connsiteX10" fmla="*/ 618574 w 644289"/>
                  <a:gd name="connsiteY10" fmla="*/ 435770 h 652843"/>
                  <a:gd name="connsiteX11" fmla="*/ 564599 w 644289"/>
                  <a:gd name="connsiteY11" fmla="*/ 576263 h 652843"/>
                  <a:gd name="connsiteX12" fmla="*/ 530468 w 644289"/>
                  <a:gd name="connsiteY12" fmla="*/ 646905 h 652843"/>
                  <a:gd name="connsiteX13" fmla="*/ 285992 w 644289"/>
                  <a:gd name="connsiteY13" fmla="*/ 646113 h 652843"/>
                  <a:gd name="connsiteX14" fmla="*/ 156611 w 644289"/>
                  <a:gd name="connsiteY14" fmla="*/ 639763 h 652843"/>
                  <a:gd name="connsiteX15" fmla="*/ 116923 w 644289"/>
                  <a:gd name="connsiteY15" fmla="*/ 587375 h 652843"/>
                  <a:gd name="connsiteX16" fmla="*/ 54219 w 644289"/>
                  <a:gd name="connsiteY16" fmla="*/ 492125 h 652843"/>
                  <a:gd name="connsiteX17" fmla="*/ 4212 w 644289"/>
                  <a:gd name="connsiteY17" fmla="*/ 376238 h 652843"/>
                  <a:gd name="connsiteX18" fmla="*/ 8180 w 644289"/>
                  <a:gd name="connsiteY18" fmla="*/ 163513 h 652843"/>
                  <a:gd name="connsiteX0" fmla="*/ 8180 w 644289"/>
                  <a:gd name="connsiteY0" fmla="*/ 169628 h 658958"/>
                  <a:gd name="connsiteX1" fmla="*/ 51837 w 644289"/>
                  <a:gd name="connsiteY1" fmla="*/ 110096 h 658958"/>
                  <a:gd name="connsiteX2" fmla="*/ 179630 w 644289"/>
                  <a:gd name="connsiteY2" fmla="*/ 33103 h 658958"/>
                  <a:gd name="connsiteX3" fmla="*/ 243924 w 644289"/>
                  <a:gd name="connsiteY3" fmla="*/ 21197 h 658958"/>
                  <a:gd name="connsiteX4" fmla="*/ 339969 w 644289"/>
                  <a:gd name="connsiteY4" fmla="*/ 6115 h 658958"/>
                  <a:gd name="connsiteX5" fmla="*/ 382831 w 644289"/>
                  <a:gd name="connsiteY5" fmla="*/ 19608 h 658958"/>
                  <a:gd name="connsiteX6" fmla="*/ 489986 w 644289"/>
                  <a:gd name="connsiteY6" fmla="*/ 21197 h 658958"/>
                  <a:gd name="connsiteX7" fmla="*/ 578093 w 644289"/>
                  <a:gd name="connsiteY7" fmla="*/ 70410 h 658958"/>
                  <a:gd name="connsiteX8" fmla="*/ 633655 w 644289"/>
                  <a:gd name="connsiteY8" fmla="*/ 117241 h 658958"/>
                  <a:gd name="connsiteX9" fmla="*/ 643180 w 644289"/>
                  <a:gd name="connsiteY9" fmla="*/ 293453 h 658958"/>
                  <a:gd name="connsiteX10" fmla="*/ 618574 w 644289"/>
                  <a:gd name="connsiteY10" fmla="*/ 441885 h 658958"/>
                  <a:gd name="connsiteX11" fmla="*/ 564599 w 644289"/>
                  <a:gd name="connsiteY11" fmla="*/ 582378 h 658958"/>
                  <a:gd name="connsiteX12" fmla="*/ 530468 w 644289"/>
                  <a:gd name="connsiteY12" fmla="*/ 653020 h 658958"/>
                  <a:gd name="connsiteX13" fmla="*/ 285992 w 644289"/>
                  <a:gd name="connsiteY13" fmla="*/ 652228 h 658958"/>
                  <a:gd name="connsiteX14" fmla="*/ 156611 w 644289"/>
                  <a:gd name="connsiteY14" fmla="*/ 645878 h 658958"/>
                  <a:gd name="connsiteX15" fmla="*/ 116923 w 644289"/>
                  <a:gd name="connsiteY15" fmla="*/ 593490 h 658958"/>
                  <a:gd name="connsiteX16" fmla="*/ 54219 w 644289"/>
                  <a:gd name="connsiteY16" fmla="*/ 498240 h 658958"/>
                  <a:gd name="connsiteX17" fmla="*/ 4212 w 644289"/>
                  <a:gd name="connsiteY17" fmla="*/ 382353 h 658958"/>
                  <a:gd name="connsiteX18" fmla="*/ 8180 w 644289"/>
                  <a:gd name="connsiteY18" fmla="*/ 169628 h 658958"/>
                  <a:gd name="connsiteX0" fmla="*/ 8180 w 644289"/>
                  <a:gd name="connsiteY0" fmla="*/ 169628 h 658958"/>
                  <a:gd name="connsiteX1" fmla="*/ 51837 w 644289"/>
                  <a:gd name="connsiteY1" fmla="*/ 110096 h 658958"/>
                  <a:gd name="connsiteX2" fmla="*/ 112955 w 644289"/>
                  <a:gd name="connsiteY2" fmla="*/ 25959 h 658958"/>
                  <a:gd name="connsiteX3" fmla="*/ 243924 w 644289"/>
                  <a:gd name="connsiteY3" fmla="*/ 21197 h 658958"/>
                  <a:gd name="connsiteX4" fmla="*/ 339969 w 644289"/>
                  <a:gd name="connsiteY4" fmla="*/ 6115 h 658958"/>
                  <a:gd name="connsiteX5" fmla="*/ 382831 w 644289"/>
                  <a:gd name="connsiteY5" fmla="*/ 19608 h 658958"/>
                  <a:gd name="connsiteX6" fmla="*/ 489986 w 644289"/>
                  <a:gd name="connsiteY6" fmla="*/ 21197 h 658958"/>
                  <a:gd name="connsiteX7" fmla="*/ 578093 w 644289"/>
                  <a:gd name="connsiteY7" fmla="*/ 70410 h 658958"/>
                  <a:gd name="connsiteX8" fmla="*/ 633655 w 644289"/>
                  <a:gd name="connsiteY8" fmla="*/ 117241 h 658958"/>
                  <a:gd name="connsiteX9" fmla="*/ 643180 w 644289"/>
                  <a:gd name="connsiteY9" fmla="*/ 293453 h 658958"/>
                  <a:gd name="connsiteX10" fmla="*/ 618574 w 644289"/>
                  <a:gd name="connsiteY10" fmla="*/ 441885 h 658958"/>
                  <a:gd name="connsiteX11" fmla="*/ 564599 w 644289"/>
                  <a:gd name="connsiteY11" fmla="*/ 582378 h 658958"/>
                  <a:gd name="connsiteX12" fmla="*/ 530468 w 644289"/>
                  <a:gd name="connsiteY12" fmla="*/ 653020 h 658958"/>
                  <a:gd name="connsiteX13" fmla="*/ 285992 w 644289"/>
                  <a:gd name="connsiteY13" fmla="*/ 652228 h 658958"/>
                  <a:gd name="connsiteX14" fmla="*/ 156611 w 644289"/>
                  <a:gd name="connsiteY14" fmla="*/ 645878 h 658958"/>
                  <a:gd name="connsiteX15" fmla="*/ 116923 w 644289"/>
                  <a:gd name="connsiteY15" fmla="*/ 593490 h 658958"/>
                  <a:gd name="connsiteX16" fmla="*/ 54219 w 644289"/>
                  <a:gd name="connsiteY16" fmla="*/ 498240 h 658958"/>
                  <a:gd name="connsiteX17" fmla="*/ 4212 w 644289"/>
                  <a:gd name="connsiteY17" fmla="*/ 382353 h 658958"/>
                  <a:gd name="connsiteX18" fmla="*/ 8180 w 644289"/>
                  <a:gd name="connsiteY18" fmla="*/ 169628 h 658958"/>
                  <a:gd name="connsiteX0" fmla="*/ 8180 w 644289"/>
                  <a:gd name="connsiteY0" fmla="*/ 169628 h 658958"/>
                  <a:gd name="connsiteX1" fmla="*/ 51837 w 644289"/>
                  <a:gd name="connsiteY1" fmla="*/ 110096 h 658958"/>
                  <a:gd name="connsiteX2" fmla="*/ 112955 w 644289"/>
                  <a:gd name="connsiteY2" fmla="*/ 25959 h 658958"/>
                  <a:gd name="connsiteX3" fmla="*/ 189950 w 644289"/>
                  <a:gd name="connsiteY3" fmla="*/ 14847 h 658958"/>
                  <a:gd name="connsiteX4" fmla="*/ 243924 w 644289"/>
                  <a:gd name="connsiteY4" fmla="*/ 21197 h 658958"/>
                  <a:gd name="connsiteX5" fmla="*/ 339969 w 644289"/>
                  <a:gd name="connsiteY5" fmla="*/ 6115 h 658958"/>
                  <a:gd name="connsiteX6" fmla="*/ 382831 w 644289"/>
                  <a:gd name="connsiteY6" fmla="*/ 19608 h 658958"/>
                  <a:gd name="connsiteX7" fmla="*/ 489986 w 644289"/>
                  <a:gd name="connsiteY7" fmla="*/ 21197 h 658958"/>
                  <a:gd name="connsiteX8" fmla="*/ 578093 w 644289"/>
                  <a:gd name="connsiteY8" fmla="*/ 70410 h 658958"/>
                  <a:gd name="connsiteX9" fmla="*/ 633655 w 644289"/>
                  <a:gd name="connsiteY9" fmla="*/ 117241 h 658958"/>
                  <a:gd name="connsiteX10" fmla="*/ 643180 w 644289"/>
                  <a:gd name="connsiteY10" fmla="*/ 293453 h 658958"/>
                  <a:gd name="connsiteX11" fmla="*/ 618574 w 644289"/>
                  <a:gd name="connsiteY11" fmla="*/ 441885 h 658958"/>
                  <a:gd name="connsiteX12" fmla="*/ 564599 w 644289"/>
                  <a:gd name="connsiteY12" fmla="*/ 582378 h 658958"/>
                  <a:gd name="connsiteX13" fmla="*/ 530468 w 644289"/>
                  <a:gd name="connsiteY13" fmla="*/ 653020 h 658958"/>
                  <a:gd name="connsiteX14" fmla="*/ 285992 w 644289"/>
                  <a:gd name="connsiteY14" fmla="*/ 652228 h 658958"/>
                  <a:gd name="connsiteX15" fmla="*/ 156611 w 644289"/>
                  <a:gd name="connsiteY15" fmla="*/ 645878 h 658958"/>
                  <a:gd name="connsiteX16" fmla="*/ 116923 w 644289"/>
                  <a:gd name="connsiteY16" fmla="*/ 593490 h 658958"/>
                  <a:gd name="connsiteX17" fmla="*/ 54219 w 644289"/>
                  <a:gd name="connsiteY17" fmla="*/ 498240 h 658958"/>
                  <a:gd name="connsiteX18" fmla="*/ 4212 w 644289"/>
                  <a:gd name="connsiteY18" fmla="*/ 382353 h 658958"/>
                  <a:gd name="connsiteX19" fmla="*/ 8180 w 644289"/>
                  <a:gd name="connsiteY19" fmla="*/ 169628 h 658958"/>
                  <a:gd name="connsiteX0" fmla="*/ 8180 w 644289"/>
                  <a:gd name="connsiteY0" fmla="*/ 169628 h 658958"/>
                  <a:gd name="connsiteX1" fmla="*/ 51837 w 644289"/>
                  <a:gd name="connsiteY1" fmla="*/ 110096 h 658958"/>
                  <a:gd name="connsiteX2" fmla="*/ 112955 w 644289"/>
                  <a:gd name="connsiteY2" fmla="*/ 25959 h 658958"/>
                  <a:gd name="connsiteX3" fmla="*/ 189950 w 644289"/>
                  <a:gd name="connsiteY3" fmla="*/ 14847 h 658958"/>
                  <a:gd name="connsiteX4" fmla="*/ 243924 w 644289"/>
                  <a:gd name="connsiteY4" fmla="*/ 21197 h 658958"/>
                  <a:gd name="connsiteX5" fmla="*/ 339969 w 644289"/>
                  <a:gd name="connsiteY5" fmla="*/ 6115 h 658958"/>
                  <a:gd name="connsiteX6" fmla="*/ 382831 w 644289"/>
                  <a:gd name="connsiteY6" fmla="*/ 19608 h 658958"/>
                  <a:gd name="connsiteX7" fmla="*/ 489986 w 644289"/>
                  <a:gd name="connsiteY7" fmla="*/ 21197 h 658958"/>
                  <a:gd name="connsiteX8" fmla="*/ 578093 w 644289"/>
                  <a:gd name="connsiteY8" fmla="*/ 70410 h 658958"/>
                  <a:gd name="connsiteX9" fmla="*/ 633655 w 644289"/>
                  <a:gd name="connsiteY9" fmla="*/ 117241 h 658958"/>
                  <a:gd name="connsiteX10" fmla="*/ 643180 w 644289"/>
                  <a:gd name="connsiteY10" fmla="*/ 293453 h 658958"/>
                  <a:gd name="connsiteX11" fmla="*/ 618574 w 644289"/>
                  <a:gd name="connsiteY11" fmla="*/ 441885 h 658958"/>
                  <a:gd name="connsiteX12" fmla="*/ 564599 w 644289"/>
                  <a:gd name="connsiteY12" fmla="*/ 582378 h 658958"/>
                  <a:gd name="connsiteX13" fmla="*/ 530468 w 644289"/>
                  <a:gd name="connsiteY13" fmla="*/ 653020 h 658958"/>
                  <a:gd name="connsiteX14" fmla="*/ 285992 w 644289"/>
                  <a:gd name="connsiteY14" fmla="*/ 652228 h 658958"/>
                  <a:gd name="connsiteX15" fmla="*/ 156611 w 644289"/>
                  <a:gd name="connsiteY15" fmla="*/ 645878 h 658958"/>
                  <a:gd name="connsiteX16" fmla="*/ 116923 w 644289"/>
                  <a:gd name="connsiteY16" fmla="*/ 593490 h 658958"/>
                  <a:gd name="connsiteX17" fmla="*/ 54219 w 644289"/>
                  <a:gd name="connsiteY17" fmla="*/ 498240 h 658958"/>
                  <a:gd name="connsiteX18" fmla="*/ 4212 w 644289"/>
                  <a:gd name="connsiteY18" fmla="*/ 382353 h 658958"/>
                  <a:gd name="connsiteX19" fmla="*/ 8180 w 644289"/>
                  <a:gd name="connsiteY19" fmla="*/ 169628 h 658958"/>
                  <a:gd name="connsiteX0" fmla="*/ 8180 w 644289"/>
                  <a:gd name="connsiteY0" fmla="*/ 169628 h 658958"/>
                  <a:gd name="connsiteX1" fmla="*/ 51837 w 644289"/>
                  <a:gd name="connsiteY1" fmla="*/ 110096 h 658958"/>
                  <a:gd name="connsiteX2" fmla="*/ 112955 w 644289"/>
                  <a:gd name="connsiteY2" fmla="*/ 25959 h 658958"/>
                  <a:gd name="connsiteX3" fmla="*/ 189950 w 644289"/>
                  <a:gd name="connsiteY3" fmla="*/ 5322 h 658958"/>
                  <a:gd name="connsiteX4" fmla="*/ 243924 w 644289"/>
                  <a:gd name="connsiteY4" fmla="*/ 21197 h 658958"/>
                  <a:gd name="connsiteX5" fmla="*/ 339969 w 644289"/>
                  <a:gd name="connsiteY5" fmla="*/ 6115 h 658958"/>
                  <a:gd name="connsiteX6" fmla="*/ 382831 w 644289"/>
                  <a:gd name="connsiteY6" fmla="*/ 19608 h 658958"/>
                  <a:gd name="connsiteX7" fmla="*/ 489986 w 644289"/>
                  <a:gd name="connsiteY7" fmla="*/ 21197 h 658958"/>
                  <a:gd name="connsiteX8" fmla="*/ 578093 w 644289"/>
                  <a:gd name="connsiteY8" fmla="*/ 70410 h 658958"/>
                  <a:gd name="connsiteX9" fmla="*/ 633655 w 644289"/>
                  <a:gd name="connsiteY9" fmla="*/ 117241 h 658958"/>
                  <a:gd name="connsiteX10" fmla="*/ 643180 w 644289"/>
                  <a:gd name="connsiteY10" fmla="*/ 293453 h 658958"/>
                  <a:gd name="connsiteX11" fmla="*/ 618574 w 644289"/>
                  <a:gd name="connsiteY11" fmla="*/ 441885 h 658958"/>
                  <a:gd name="connsiteX12" fmla="*/ 564599 w 644289"/>
                  <a:gd name="connsiteY12" fmla="*/ 582378 h 658958"/>
                  <a:gd name="connsiteX13" fmla="*/ 530468 w 644289"/>
                  <a:gd name="connsiteY13" fmla="*/ 653020 h 658958"/>
                  <a:gd name="connsiteX14" fmla="*/ 285992 w 644289"/>
                  <a:gd name="connsiteY14" fmla="*/ 652228 h 658958"/>
                  <a:gd name="connsiteX15" fmla="*/ 156611 w 644289"/>
                  <a:gd name="connsiteY15" fmla="*/ 645878 h 658958"/>
                  <a:gd name="connsiteX16" fmla="*/ 116923 w 644289"/>
                  <a:gd name="connsiteY16" fmla="*/ 593490 h 658958"/>
                  <a:gd name="connsiteX17" fmla="*/ 54219 w 644289"/>
                  <a:gd name="connsiteY17" fmla="*/ 498240 h 658958"/>
                  <a:gd name="connsiteX18" fmla="*/ 4212 w 644289"/>
                  <a:gd name="connsiteY18" fmla="*/ 382353 h 658958"/>
                  <a:gd name="connsiteX19" fmla="*/ 8180 w 644289"/>
                  <a:gd name="connsiteY19" fmla="*/ 169628 h 658958"/>
                  <a:gd name="connsiteX0" fmla="*/ 8180 w 644289"/>
                  <a:gd name="connsiteY0" fmla="*/ 174377 h 663707"/>
                  <a:gd name="connsiteX1" fmla="*/ 51837 w 644289"/>
                  <a:gd name="connsiteY1" fmla="*/ 114845 h 663707"/>
                  <a:gd name="connsiteX2" fmla="*/ 112955 w 644289"/>
                  <a:gd name="connsiteY2" fmla="*/ 30708 h 663707"/>
                  <a:gd name="connsiteX3" fmla="*/ 189950 w 644289"/>
                  <a:gd name="connsiteY3" fmla="*/ 10071 h 663707"/>
                  <a:gd name="connsiteX4" fmla="*/ 243924 w 644289"/>
                  <a:gd name="connsiteY4" fmla="*/ 25946 h 663707"/>
                  <a:gd name="connsiteX5" fmla="*/ 339969 w 644289"/>
                  <a:gd name="connsiteY5" fmla="*/ 10864 h 663707"/>
                  <a:gd name="connsiteX6" fmla="*/ 382831 w 644289"/>
                  <a:gd name="connsiteY6" fmla="*/ 24357 h 663707"/>
                  <a:gd name="connsiteX7" fmla="*/ 489986 w 644289"/>
                  <a:gd name="connsiteY7" fmla="*/ 25946 h 663707"/>
                  <a:gd name="connsiteX8" fmla="*/ 578093 w 644289"/>
                  <a:gd name="connsiteY8" fmla="*/ 75159 h 663707"/>
                  <a:gd name="connsiteX9" fmla="*/ 633655 w 644289"/>
                  <a:gd name="connsiteY9" fmla="*/ 121990 h 663707"/>
                  <a:gd name="connsiteX10" fmla="*/ 643180 w 644289"/>
                  <a:gd name="connsiteY10" fmla="*/ 298202 h 663707"/>
                  <a:gd name="connsiteX11" fmla="*/ 618574 w 644289"/>
                  <a:gd name="connsiteY11" fmla="*/ 446634 h 663707"/>
                  <a:gd name="connsiteX12" fmla="*/ 564599 w 644289"/>
                  <a:gd name="connsiteY12" fmla="*/ 587127 h 663707"/>
                  <a:gd name="connsiteX13" fmla="*/ 530468 w 644289"/>
                  <a:gd name="connsiteY13" fmla="*/ 657769 h 663707"/>
                  <a:gd name="connsiteX14" fmla="*/ 285992 w 644289"/>
                  <a:gd name="connsiteY14" fmla="*/ 656977 h 663707"/>
                  <a:gd name="connsiteX15" fmla="*/ 156611 w 644289"/>
                  <a:gd name="connsiteY15" fmla="*/ 650627 h 663707"/>
                  <a:gd name="connsiteX16" fmla="*/ 116923 w 644289"/>
                  <a:gd name="connsiteY16" fmla="*/ 598239 h 663707"/>
                  <a:gd name="connsiteX17" fmla="*/ 54219 w 644289"/>
                  <a:gd name="connsiteY17" fmla="*/ 502989 h 663707"/>
                  <a:gd name="connsiteX18" fmla="*/ 4212 w 644289"/>
                  <a:gd name="connsiteY18" fmla="*/ 387102 h 663707"/>
                  <a:gd name="connsiteX19" fmla="*/ 8180 w 644289"/>
                  <a:gd name="connsiteY19" fmla="*/ 174377 h 663707"/>
                  <a:gd name="connsiteX0" fmla="*/ 8180 w 644289"/>
                  <a:gd name="connsiteY0" fmla="*/ 179222 h 668552"/>
                  <a:gd name="connsiteX1" fmla="*/ 51837 w 644289"/>
                  <a:gd name="connsiteY1" fmla="*/ 119690 h 668552"/>
                  <a:gd name="connsiteX2" fmla="*/ 112955 w 644289"/>
                  <a:gd name="connsiteY2" fmla="*/ 35553 h 668552"/>
                  <a:gd name="connsiteX3" fmla="*/ 189950 w 644289"/>
                  <a:gd name="connsiteY3" fmla="*/ 14916 h 668552"/>
                  <a:gd name="connsiteX4" fmla="*/ 243924 w 644289"/>
                  <a:gd name="connsiteY4" fmla="*/ 30791 h 668552"/>
                  <a:gd name="connsiteX5" fmla="*/ 339969 w 644289"/>
                  <a:gd name="connsiteY5" fmla="*/ 15709 h 668552"/>
                  <a:gd name="connsiteX6" fmla="*/ 382831 w 644289"/>
                  <a:gd name="connsiteY6" fmla="*/ 29202 h 668552"/>
                  <a:gd name="connsiteX7" fmla="*/ 489986 w 644289"/>
                  <a:gd name="connsiteY7" fmla="*/ 30791 h 668552"/>
                  <a:gd name="connsiteX8" fmla="*/ 578093 w 644289"/>
                  <a:gd name="connsiteY8" fmla="*/ 80004 h 668552"/>
                  <a:gd name="connsiteX9" fmla="*/ 633655 w 644289"/>
                  <a:gd name="connsiteY9" fmla="*/ 126835 h 668552"/>
                  <a:gd name="connsiteX10" fmla="*/ 643180 w 644289"/>
                  <a:gd name="connsiteY10" fmla="*/ 303047 h 668552"/>
                  <a:gd name="connsiteX11" fmla="*/ 618574 w 644289"/>
                  <a:gd name="connsiteY11" fmla="*/ 451479 h 668552"/>
                  <a:gd name="connsiteX12" fmla="*/ 564599 w 644289"/>
                  <a:gd name="connsiteY12" fmla="*/ 591972 h 668552"/>
                  <a:gd name="connsiteX13" fmla="*/ 530468 w 644289"/>
                  <a:gd name="connsiteY13" fmla="*/ 662614 h 668552"/>
                  <a:gd name="connsiteX14" fmla="*/ 285992 w 644289"/>
                  <a:gd name="connsiteY14" fmla="*/ 661822 h 668552"/>
                  <a:gd name="connsiteX15" fmla="*/ 156611 w 644289"/>
                  <a:gd name="connsiteY15" fmla="*/ 655472 h 668552"/>
                  <a:gd name="connsiteX16" fmla="*/ 116923 w 644289"/>
                  <a:gd name="connsiteY16" fmla="*/ 603084 h 668552"/>
                  <a:gd name="connsiteX17" fmla="*/ 54219 w 644289"/>
                  <a:gd name="connsiteY17" fmla="*/ 507834 h 668552"/>
                  <a:gd name="connsiteX18" fmla="*/ 4212 w 644289"/>
                  <a:gd name="connsiteY18" fmla="*/ 391947 h 668552"/>
                  <a:gd name="connsiteX19" fmla="*/ 8180 w 644289"/>
                  <a:gd name="connsiteY19" fmla="*/ 179222 h 668552"/>
                  <a:gd name="connsiteX0" fmla="*/ 8180 w 644289"/>
                  <a:gd name="connsiteY0" fmla="*/ 177139 h 666469"/>
                  <a:gd name="connsiteX1" fmla="*/ 51837 w 644289"/>
                  <a:gd name="connsiteY1" fmla="*/ 117607 h 666469"/>
                  <a:gd name="connsiteX2" fmla="*/ 112955 w 644289"/>
                  <a:gd name="connsiteY2" fmla="*/ 33470 h 666469"/>
                  <a:gd name="connsiteX3" fmla="*/ 189950 w 644289"/>
                  <a:gd name="connsiteY3" fmla="*/ 12833 h 666469"/>
                  <a:gd name="connsiteX4" fmla="*/ 243924 w 644289"/>
                  <a:gd name="connsiteY4" fmla="*/ 28708 h 666469"/>
                  <a:gd name="connsiteX5" fmla="*/ 339969 w 644289"/>
                  <a:gd name="connsiteY5" fmla="*/ 13626 h 666469"/>
                  <a:gd name="connsiteX6" fmla="*/ 382831 w 644289"/>
                  <a:gd name="connsiteY6" fmla="*/ 27119 h 666469"/>
                  <a:gd name="connsiteX7" fmla="*/ 489986 w 644289"/>
                  <a:gd name="connsiteY7" fmla="*/ 28708 h 666469"/>
                  <a:gd name="connsiteX8" fmla="*/ 578093 w 644289"/>
                  <a:gd name="connsiteY8" fmla="*/ 77921 h 666469"/>
                  <a:gd name="connsiteX9" fmla="*/ 633655 w 644289"/>
                  <a:gd name="connsiteY9" fmla="*/ 124752 h 666469"/>
                  <a:gd name="connsiteX10" fmla="*/ 643180 w 644289"/>
                  <a:gd name="connsiteY10" fmla="*/ 300964 h 666469"/>
                  <a:gd name="connsiteX11" fmla="*/ 618574 w 644289"/>
                  <a:gd name="connsiteY11" fmla="*/ 449396 h 666469"/>
                  <a:gd name="connsiteX12" fmla="*/ 564599 w 644289"/>
                  <a:gd name="connsiteY12" fmla="*/ 589889 h 666469"/>
                  <a:gd name="connsiteX13" fmla="*/ 530468 w 644289"/>
                  <a:gd name="connsiteY13" fmla="*/ 660531 h 666469"/>
                  <a:gd name="connsiteX14" fmla="*/ 285992 w 644289"/>
                  <a:gd name="connsiteY14" fmla="*/ 659739 h 666469"/>
                  <a:gd name="connsiteX15" fmla="*/ 156611 w 644289"/>
                  <a:gd name="connsiteY15" fmla="*/ 653389 h 666469"/>
                  <a:gd name="connsiteX16" fmla="*/ 116923 w 644289"/>
                  <a:gd name="connsiteY16" fmla="*/ 601001 h 666469"/>
                  <a:gd name="connsiteX17" fmla="*/ 54219 w 644289"/>
                  <a:gd name="connsiteY17" fmla="*/ 505751 h 666469"/>
                  <a:gd name="connsiteX18" fmla="*/ 4212 w 644289"/>
                  <a:gd name="connsiteY18" fmla="*/ 389864 h 666469"/>
                  <a:gd name="connsiteX19" fmla="*/ 8180 w 644289"/>
                  <a:gd name="connsiteY19" fmla="*/ 177139 h 666469"/>
                  <a:gd name="connsiteX0" fmla="*/ 8180 w 644289"/>
                  <a:gd name="connsiteY0" fmla="*/ 179653 h 668983"/>
                  <a:gd name="connsiteX1" fmla="*/ 51837 w 644289"/>
                  <a:gd name="connsiteY1" fmla="*/ 120121 h 668983"/>
                  <a:gd name="connsiteX2" fmla="*/ 112955 w 644289"/>
                  <a:gd name="connsiteY2" fmla="*/ 35984 h 668983"/>
                  <a:gd name="connsiteX3" fmla="*/ 189950 w 644289"/>
                  <a:gd name="connsiteY3" fmla="*/ 15347 h 668983"/>
                  <a:gd name="connsiteX4" fmla="*/ 243924 w 644289"/>
                  <a:gd name="connsiteY4" fmla="*/ 31222 h 668983"/>
                  <a:gd name="connsiteX5" fmla="*/ 339969 w 644289"/>
                  <a:gd name="connsiteY5" fmla="*/ 16140 h 668983"/>
                  <a:gd name="connsiteX6" fmla="*/ 382831 w 644289"/>
                  <a:gd name="connsiteY6" fmla="*/ 29633 h 668983"/>
                  <a:gd name="connsiteX7" fmla="*/ 489986 w 644289"/>
                  <a:gd name="connsiteY7" fmla="*/ 31222 h 668983"/>
                  <a:gd name="connsiteX8" fmla="*/ 578093 w 644289"/>
                  <a:gd name="connsiteY8" fmla="*/ 80435 h 668983"/>
                  <a:gd name="connsiteX9" fmla="*/ 633655 w 644289"/>
                  <a:gd name="connsiteY9" fmla="*/ 127266 h 668983"/>
                  <a:gd name="connsiteX10" fmla="*/ 643180 w 644289"/>
                  <a:gd name="connsiteY10" fmla="*/ 303478 h 668983"/>
                  <a:gd name="connsiteX11" fmla="*/ 618574 w 644289"/>
                  <a:gd name="connsiteY11" fmla="*/ 451910 h 668983"/>
                  <a:gd name="connsiteX12" fmla="*/ 564599 w 644289"/>
                  <a:gd name="connsiteY12" fmla="*/ 592403 h 668983"/>
                  <a:gd name="connsiteX13" fmla="*/ 530468 w 644289"/>
                  <a:gd name="connsiteY13" fmla="*/ 663045 h 668983"/>
                  <a:gd name="connsiteX14" fmla="*/ 285992 w 644289"/>
                  <a:gd name="connsiteY14" fmla="*/ 662253 h 668983"/>
                  <a:gd name="connsiteX15" fmla="*/ 156611 w 644289"/>
                  <a:gd name="connsiteY15" fmla="*/ 655903 h 668983"/>
                  <a:gd name="connsiteX16" fmla="*/ 116923 w 644289"/>
                  <a:gd name="connsiteY16" fmla="*/ 603515 h 668983"/>
                  <a:gd name="connsiteX17" fmla="*/ 54219 w 644289"/>
                  <a:gd name="connsiteY17" fmla="*/ 508265 h 668983"/>
                  <a:gd name="connsiteX18" fmla="*/ 4212 w 644289"/>
                  <a:gd name="connsiteY18" fmla="*/ 392378 h 668983"/>
                  <a:gd name="connsiteX19" fmla="*/ 8180 w 644289"/>
                  <a:gd name="connsiteY19" fmla="*/ 179653 h 668983"/>
                  <a:gd name="connsiteX0" fmla="*/ 8180 w 644289"/>
                  <a:gd name="connsiteY0" fmla="*/ 181451 h 670781"/>
                  <a:gd name="connsiteX1" fmla="*/ 51837 w 644289"/>
                  <a:gd name="connsiteY1" fmla="*/ 121919 h 670781"/>
                  <a:gd name="connsiteX2" fmla="*/ 108192 w 644289"/>
                  <a:gd name="connsiteY2" fmla="*/ 33020 h 670781"/>
                  <a:gd name="connsiteX3" fmla="*/ 189950 w 644289"/>
                  <a:gd name="connsiteY3" fmla="*/ 17145 h 670781"/>
                  <a:gd name="connsiteX4" fmla="*/ 243924 w 644289"/>
                  <a:gd name="connsiteY4" fmla="*/ 33020 h 670781"/>
                  <a:gd name="connsiteX5" fmla="*/ 339969 w 644289"/>
                  <a:gd name="connsiteY5" fmla="*/ 17938 h 670781"/>
                  <a:gd name="connsiteX6" fmla="*/ 382831 w 644289"/>
                  <a:gd name="connsiteY6" fmla="*/ 31431 h 670781"/>
                  <a:gd name="connsiteX7" fmla="*/ 489986 w 644289"/>
                  <a:gd name="connsiteY7" fmla="*/ 33020 h 670781"/>
                  <a:gd name="connsiteX8" fmla="*/ 578093 w 644289"/>
                  <a:gd name="connsiteY8" fmla="*/ 82233 h 670781"/>
                  <a:gd name="connsiteX9" fmla="*/ 633655 w 644289"/>
                  <a:gd name="connsiteY9" fmla="*/ 129064 h 670781"/>
                  <a:gd name="connsiteX10" fmla="*/ 643180 w 644289"/>
                  <a:gd name="connsiteY10" fmla="*/ 305276 h 670781"/>
                  <a:gd name="connsiteX11" fmla="*/ 618574 w 644289"/>
                  <a:gd name="connsiteY11" fmla="*/ 453708 h 670781"/>
                  <a:gd name="connsiteX12" fmla="*/ 564599 w 644289"/>
                  <a:gd name="connsiteY12" fmla="*/ 594201 h 670781"/>
                  <a:gd name="connsiteX13" fmla="*/ 530468 w 644289"/>
                  <a:gd name="connsiteY13" fmla="*/ 664843 h 670781"/>
                  <a:gd name="connsiteX14" fmla="*/ 285992 w 644289"/>
                  <a:gd name="connsiteY14" fmla="*/ 664051 h 670781"/>
                  <a:gd name="connsiteX15" fmla="*/ 156611 w 644289"/>
                  <a:gd name="connsiteY15" fmla="*/ 657701 h 670781"/>
                  <a:gd name="connsiteX16" fmla="*/ 116923 w 644289"/>
                  <a:gd name="connsiteY16" fmla="*/ 605313 h 670781"/>
                  <a:gd name="connsiteX17" fmla="*/ 54219 w 644289"/>
                  <a:gd name="connsiteY17" fmla="*/ 510063 h 670781"/>
                  <a:gd name="connsiteX18" fmla="*/ 4212 w 644289"/>
                  <a:gd name="connsiteY18" fmla="*/ 394176 h 670781"/>
                  <a:gd name="connsiteX19" fmla="*/ 8180 w 644289"/>
                  <a:gd name="connsiteY19" fmla="*/ 181451 h 670781"/>
                  <a:gd name="connsiteX0" fmla="*/ 8180 w 644289"/>
                  <a:gd name="connsiteY0" fmla="*/ 181451 h 670781"/>
                  <a:gd name="connsiteX1" fmla="*/ 51837 w 644289"/>
                  <a:gd name="connsiteY1" fmla="*/ 121919 h 670781"/>
                  <a:gd name="connsiteX2" fmla="*/ 108192 w 644289"/>
                  <a:gd name="connsiteY2" fmla="*/ 33020 h 670781"/>
                  <a:gd name="connsiteX3" fmla="*/ 189950 w 644289"/>
                  <a:gd name="connsiteY3" fmla="*/ 17145 h 670781"/>
                  <a:gd name="connsiteX4" fmla="*/ 243924 w 644289"/>
                  <a:gd name="connsiteY4" fmla="*/ 33020 h 670781"/>
                  <a:gd name="connsiteX5" fmla="*/ 339969 w 644289"/>
                  <a:gd name="connsiteY5" fmla="*/ 17938 h 670781"/>
                  <a:gd name="connsiteX6" fmla="*/ 382831 w 644289"/>
                  <a:gd name="connsiteY6" fmla="*/ 31431 h 670781"/>
                  <a:gd name="connsiteX7" fmla="*/ 489986 w 644289"/>
                  <a:gd name="connsiteY7" fmla="*/ 33020 h 670781"/>
                  <a:gd name="connsiteX8" fmla="*/ 578093 w 644289"/>
                  <a:gd name="connsiteY8" fmla="*/ 82233 h 670781"/>
                  <a:gd name="connsiteX9" fmla="*/ 633655 w 644289"/>
                  <a:gd name="connsiteY9" fmla="*/ 129064 h 670781"/>
                  <a:gd name="connsiteX10" fmla="*/ 643180 w 644289"/>
                  <a:gd name="connsiteY10" fmla="*/ 305276 h 670781"/>
                  <a:gd name="connsiteX11" fmla="*/ 618574 w 644289"/>
                  <a:gd name="connsiteY11" fmla="*/ 453708 h 670781"/>
                  <a:gd name="connsiteX12" fmla="*/ 564599 w 644289"/>
                  <a:gd name="connsiteY12" fmla="*/ 594201 h 670781"/>
                  <a:gd name="connsiteX13" fmla="*/ 530468 w 644289"/>
                  <a:gd name="connsiteY13" fmla="*/ 664843 h 670781"/>
                  <a:gd name="connsiteX14" fmla="*/ 285992 w 644289"/>
                  <a:gd name="connsiteY14" fmla="*/ 664051 h 670781"/>
                  <a:gd name="connsiteX15" fmla="*/ 156611 w 644289"/>
                  <a:gd name="connsiteY15" fmla="*/ 657701 h 670781"/>
                  <a:gd name="connsiteX16" fmla="*/ 116923 w 644289"/>
                  <a:gd name="connsiteY16" fmla="*/ 605313 h 670781"/>
                  <a:gd name="connsiteX17" fmla="*/ 54219 w 644289"/>
                  <a:gd name="connsiteY17" fmla="*/ 510063 h 670781"/>
                  <a:gd name="connsiteX18" fmla="*/ 4212 w 644289"/>
                  <a:gd name="connsiteY18" fmla="*/ 394176 h 670781"/>
                  <a:gd name="connsiteX19" fmla="*/ 8180 w 644289"/>
                  <a:gd name="connsiteY19" fmla="*/ 181451 h 670781"/>
                  <a:gd name="connsiteX0" fmla="*/ 8180 w 644289"/>
                  <a:gd name="connsiteY0" fmla="*/ 181451 h 670781"/>
                  <a:gd name="connsiteX1" fmla="*/ 51837 w 644289"/>
                  <a:gd name="connsiteY1" fmla="*/ 121919 h 670781"/>
                  <a:gd name="connsiteX2" fmla="*/ 108192 w 644289"/>
                  <a:gd name="connsiteY2" fmla="*/ 33020 h 670781"/>
                  <a:gd name="connsiteX3" fmla="*/ 189950 w 644289"/>
                  <a:gd name="connsiteY3" fmla="*/ 17145 h 670781"/>
                  <a:gd name="connsiteX4" fmla="*/ 243924 w 644289"/>
                  <a:gd name="connsiteY4" fmla="*/ 33020 h 670781"/>
                  <a:gd name="connsiteX5" fmla="*/ 339969 w 644289"/>
                  <a:gd name="connsiteY5" fmla="*/ 17938 h 670781"/>
                  <a:gd name="connsiteX6" fmla="*/ 382831 w 644289"/>
                  <a:gd name="connsiteY6" fmla="*/ 31431 h 670781"/>
                  <a:gd name="connsiteX7" fmla="*/ 489986 w 644289"/>
                  <a:gd name="connsiteY7" fmla="*/ 33020 h 670781"/>
                  <a:gd name="connsiteX8" fmla="*/ 578093 w 644289"/>
                  <a:gd name="connsiteY8" fmla="*/ 82233 h 670781"/>
                  <a:gd name="connsiteX9" fmla="*/ 633655 w 644289"/>
                  <a:gd name="connsiteY9" fmla="*/ 129064 h 670781"/>
                  <a:gd name="connsiteX10" fmla="*/ 643180 w 644289"/>
                  <a:gd name="connsiteY10" fmla="*/ 305276 h 670781"/>
                  <a:gd name="connsiteX11" fmla="*/ 618574 w 644289"/>
                  <a:gd name="connsiteY11" fmla="*/ 453708 h 670781"/>
                  <a:gd name="connsiteX12" fmla="*/ 564599 w 644289"/>
                  <a:gd name="connsiteY12" fmla="*/ 594201 h 670781"/>
                  <a:gd name="connsiteX13" fmla="*/ 530468 w 644289"/>
                  <a:gd name="connsiteY13" fmla="*/ 664843 h 670781"/>
                  <a:gd name="connsiteX14" fmla="*/ 285992 w 644289"/>
                  <a:gd name="connsiteY14" fmla="*/ 664051 h 670781"/>
                  <a:gd name="connsiteX15" fmla="*/ 156611 w 644289"/>
                  <a:gd name="connsiteY15" fmla="*/ 657701 h 670781"/>
                  <a:gd name="connsiteX16" fmla="*/ 116923 w 644289"/>
                  <a:gd name="connsiteY16" fmla="*/ 605313 h 670781"/>
                  <a:gd name="connsiteX17" fmla="*/ 54219 w 644289"/>
                  <a:gd name="connsiteY17" fmla="*/ 510063 h 670781"/>
                  <a:gd name="connsiteX18" fmla="*/ 4212 w 644289"/>
                  <a:gd name="connsiteY18" fmla="*/ 394176 h 670781"/>
                  <a:gd name="connsiteX19" fmla="*/ 8180 w 644289"/>
                  <a:gd name="connsiteY19" fmla="*/ 181451 h 670781"/>
                  <a:gd name="connsiteX0" fmla="*/ 8400 w 644509"/>
                  <a:gd name="connsiteY0" fmla="*/ 181451 h 670781"/>
                  <a:gd name="connsiteX1" fmla="*/ 56819 w 644509"/>
                  <a:gd name="connsiteY1" fmla="*/ 126681 h 670781"/>
                  <a:gd name="connsiteX2" fmla="*/ 108412 w 644509"/>
                  <a:gd name="connsiteY2" fmla="*/ 33020 h 670781"/>
                  <a:gd name="connsiteX3" fmla="*/ 190170 w 644509"/>
                  <a:gd name="connsiteY3" fmla="*/ 17145 h 670781"/>
                  <a:gd name="connsiteX4" fmla="*/ 244144 w 644509"/>
                  <a:gd name="connsiteY4" fmla="*/ 33020 h 670781"/>
                  <a:gd name="connsiteX5" fmla="*/ 340189 w 644509"/>
                  <a:gd name="connsiteY5" fmla="*/ 17938 h 670781"/>
                  <a:gd name="connsiteX6" fmla="*/ 383051 w 644509"/>
                  <a:gd name="connsiteY6" fmla="*/ 31431 h 670781"/>
                  <a:gd name="connsiteX7" fmla="*/ 490206 w 644509"/>
                  <a:gd name="connsiteY7" fmla="*/ 33020 h 670781"/>
                  <a:gd name="connsiteX8" fmla="*/ 578313 w 644509"/>
                  <a:gd name="connsiteY8" fmla="*/ 82233 h 670781"/>
                  <a:gd name="connsiteX9" fmla="*/ 633875 w 644509"/>
                  <a:gd name="connsiteY9" fmla="*/ 129064 h 670781"/>
                  <a:gd name="connsiteX10" fmla="*/ 643400 w 644509"/>
                  <a:gd name="connsiteY10" fmla="*/ 305276 h 670781"/>
                  <a:gd name="connsiteX11" fmla="*/ 618794 w 644509"/>
                  <a:gd name="connsiteY11" fmla="*/ 453708 h 670781"/>
                  <a:gd name="connsiteX12" fmla="*/ 564819 w 644509"/>
                  <a:gd name="connsiteY12" fmla="*/ 594201 h 670781"/>
                  <a:gd name="connsiteX13" fmla="*/ 530688 w 644509"/>
                  <a:gd name="connsiteY13" fmla="*/ 664843 h 670781"/>
                  <a:gd name="connsiteX14" fmla="*/ 286212 w 644509"/>
                  <a:gd name="connsiteY14" fmla="*/ 664051 h 670781"/>
                  <a:gd name="connsiteX15" fmla="*/ 156831 w 644509"/>
                  <a:gd name="connsiteY15" fmla="*/ 657701 h 670781"/>
                  <a:gd name="connsiteX16" fmla="*/ 117143 w 644509"/>
                  <a:gd name="connsiteY16" fmla="*/ 605313 h 670781"/>
                  <a:gd name="connsiteX17" fmla="*/ 54439 w 644509"/>
                  <a:gd name="connsiteY17" fmla="*/ 510063 h 670781"/>
                  <a:gd name="connsiteX18" fmla="*/ 4432 w 644509"/>
                  <a:gd name="connsiteY18" fmla="*/ 394176 h 670781"/>
                  <a:gd name="connsiteX19" fmla="*/ 8400 w 644509"/>
                  <a:gd name="connsiteY19" fmla="*/ 181451 h 670781"/>
                  <a:gd name="connsiteX0" fmla="*/ 8400 w 644509"/>
                  <a:gd name="connsiteY0" fmla="*/ 181451 h 670781"/>
                  <a:gd name="connsiteX1" fmla="*/ 56819 w 644509"/>
                  <a:gd name="connsiteY1" fmla="*/ 126681 h 670781"/>
                  <a:gd name="connsiteX2" fmla="*/ 108412 w 644509"/>
                  <a:gd name="connsiteY2" fmla="*/ 33020 h 670781"/>
                  <a:gd name="connsiteX3" fmla="*/ 190170 w 644509"/>
                  <a:gd name="connsiteY3" fmla="*/ 17145 h 670781"/>
                  <a:gd name="connsiteX4" fmla="*/ 244144 w 644509"/>
                  <a:gd name="connsiteY4" fmla="*/ 33020 h 670781"/>
                  <a:gd name="connsiteX5" fmla="*/ 340189 w 644509"/>
                  <a:gd name="connsiteY5" fmla="*/ 17938 h 670781"/>
                  <a:gd name="connsiteX6" fmla="*/ 383051 w 644509"/>
                  <a:gd name="connsiteY6" fmla="*/ 31431 h 670781"/>
                  <a:gd name="connsiteX7" fmla="*/ 490206 w 644509"/>
                  <a:gd name="connsiteY7" fmla="*/ 33020 h 670781"/>
                  <a:gd name="connsiteX8" fmla="*/ 578313 w 644509"/>
                  <a:gd name="connsiteY8" fmla="*/ 82233 h 670781"/>
                  <a:gd name="connsiteX9" fmla="*/ 633875 w 644509"/>
                  <a:gd name="connsiteY9" fmla="*/ 129064 h 670781"/>
                  <a:gd name="connsiteX10" fmla="*/ 643400 w 644509"/>
                  <a:gd name="connsiteY10" fmla="*/ 305276 h 670781"/>
                  <a:gd name="connsiteX11" fmla="*/ 618794 w 644509"/>
                  <a:gd name="connsiteY11" fmla="*/ 453708 h 670781"/>
                  <a:gd name="connsiteX12" fmla="*/ 576725 w 644509"/>
                  <a:gd name="connsiteY12" fmla="*/ 598964 h 670781"/>
                  <a:gd name="connsiteX13" fmla="*/ 530688 w 644509"/>
                  <a:gd name="connsiteY13" fmla="*/ 664843 h 670781"/>
                  <a:gd name="connsiteX14" fmla="*/ 286212 w 644509"/>
                  <a:gd name="connsiteY14" fmla="*/ 664051 h 670781"/>
                  <a:gd name="connsiteX15" fmla="*/ 156831 w 644509"/>
                  <a:gd name="connsiteY15" fmla="*/ 657701 h 670781"/>
                  <a:gd name="connsiteX16" fmla="*/ 117143 w 644509"/>
                  <a:gd name="connsiteY16" fmla="*/ 605313 h 670781"/>
                  <a:gd name="connsiteX17" fmla="*/ 54439 w 644509"/>
                  <a:gd name="connsiteY17" fmla="*/ 510063 h 670781"/>
                  <a:gd name="connsiteX18" fmla="*/ 4432 w 644509"/>
                  <a:gd name="connsiteY18" fmla="*/ 394176 h 670781"/>
                  <a:gd name="connsiteX19" fmla="*/ 8400 w 644509"/>
                  <a:gd name="connsiteY19" fmla="*/ 181451 h 670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44509" h="670781">
                    <a:moveTo>
                      <a:pt x="8400" y="181451"/>
                    </a:moveTo>
                    <a:cubicBezTo>
                      <a:pt x="17131" y="136869"/>
                      <a:pt x="28244" y="151816"/>
                      <a:pt x="56819" y="126681"/>
                    </a:cubicBezTo>
                    <a:cubicBezTo>
                      <a:pt x="80631" y="89639"/>
                      <a:pt x="85416" y="61211"/>
                      <a:pt x="108412" y="33020"/>
                    </a:cubicBezTo>
                    <a:cubicBezTo>
                      <a:pt x="124084" y="-7394"/>
                      <a:pt x="168342" y="-8255"/>
                      <a:pt x="190170" y="17145"/>
                    </a:cubicBezTo>
                    <a:cubicBezTo>
                      <a:pt x="211998" y="61595"/>
                      <a:pt x="219141" y="34475"/>
                      <a:pt x="244144" y="33020"/>
                    </a:cubicBezTo>
                    <a:cubicBezTo>
                      <a:pt x="278230" y="-8799"/>
                      <a:pt x="257007" y="25500"/>
                      <a:pt x="340189" y="17938"/>
                    </a:cubicBezTo>
                    <a:cubicBezTo>
                      <a:pt x="366912" y="67282"/>
                      <a:pt x="358048" y="28917"/>
                      <a:pt x="383051" y="31431"/>
                    </a:cubicBezTo>
                    <a:cubicBezTo>
                      <a:pt x="408054" y="33945"/>
                      <a:pt x="457662" y="24553"/>
                      <a:pt x="490206" y="33020"/>
                    </a:cubicBezTo>
                    <a:cubicBezTo>
                      <a:pt x="522750" y="41487"/>
                      <a:pt x="554368" y="66226"/>
                      <a:pt x="578313" y="82233"/>
                    </a:cubicBezTo>
                    <a:cubicBezTo>
                      <a:pt x="602258" y="98240"/>
                      <a:pt x="623027" y="91890"/>
                      <a:pt x="633875" y="129064"/>
                    </a:cubicBezTo>
                    <a:cubicBezTo>
                      <a:pt x="644723" y="166238"/>
                      <a:pt x="645914" y="251169"/>
                      <a:pt x="643400" y="305276"/>
                    </a:cubicBezTo>
                    <a:cubicBezTo>
                      <a:pt x="640887" y="359383"/>
                      <a:pt x="629907" y="404760"/>
                      <a:pt x="618794" y="453708"/>
                    </a:cubicBezTo>
                    <a:cubicBezTo>
                      <a:pt x="607681" y="502656"/>
                      <a:pt x="591409" y="563775"/>
                      <a:pt x="576725" y="598964"/>
                    </a:cubicBezTo>
                    <a:cubicBezTo>
                      <a:pt x="562041" y="634153"/>
                      <a:pt x="580694" y="651614"/>
                      <a:pt x="530688" y="664843"/>
                    </a:cubicBezTo>
                    <a:cubicBezTo>
                      <a:pt x="480682" y="678072"/>
                      <a:pt x="348521" y="665241"/>
                      <a:pt x="286212" y="664051"/>
                    </a:cubicBezTo>
                    <a:cubicBezTo>
                      <a:pt x="223903" y="662861"/>
                      <a:pt x="184216" y="665903"/>
                      <a:pt x="156831" y="657701"/>
                    </a:cubicBezTo>
                    <a:cubicBezTo>
                      <a:pt x="129446" y="649499"/>
                      <a:pt x="142543" y="627538"/>
                      <a:pt x="117143" y="605313"/>
                    </a:cubicBezTo>
                    <a:cubicBezTo>
                      <a:pt x="95977" y="571711"/>
                      <a:pt x="72034" y="546046"/>
                      <a:pt x="54439" y="510063"/>
                    </a:cubicBezTo>
                    <a:cubicBezTo>
                      <a:pt x="36844" y="474080"/>
                      <a:pt x="12105" y="448945"/>
                      <a:pt x="4432" y="394176"/>
                    </a:cubicBezTo>
                    <a:cubicBezTo>
                      <a:pt x="-3241" y="339407"/>
                      <a:pt x="-331" y="226034"/>
                      <a:pt x="8400" y="1814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030" name="Picture 6" descr="Hand Grab Icon #397340 - Free Icons Library">
                <a:extLst>
                  <a:ext uri="{FF2B5EF4-FFF2-40B4-BE49-F238E27FC236}">
                    <a16:creationId xmlns:a16="http://schemas.microsoft.com/office/drawing/2014/main" id="{3421832E-5262-4713-A574-2D22FE69BB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9943" y="968375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7A3EB1D3-B1FF-493B-9C05-01EF10477BD8}"/>
              </a:ext>
            </a:extLst>
          </p:cNvPr>
          <p:cNvGrpSpPr/>
          <p:nvPr/>
        </p:nvGrpSpPr>
        <p:grpSpPr>
          <a:xfrm>
            <a:off x="7381874" y="1948383"/>
            <a:ext cx="2962939" cy="2181623"/>
            <a:chOff x="7896224" y="4105275"/>
            <a:chExt cx="2962939" cy="218162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FCA63BB-5F03-4F0E-B1DB-B6A52910DE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897" t="61833"/>
            <a:stretch/>
          </p:blipFill>
          <p:spPr>
            <a:xfrm>
              <a:off x="7896224" y="4105275"/>
              <a:ext cx="2962939" cy="2181623"/>
            </a:xfrm>
            <a:prstGeom prst="rect">
              <a:avLst/>
            </a:prstGeom>
          </p:spPr>
        </p:pic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9CA60CBB-DF48-435B-8310-A07576ABC845}"/>
                </a:ext>
              </a:extLst>
            </p:cNvPr>
            <p:cNvGrpSpPr/>
            <p:nvPr/>
          </p:nvGrpSpPr>
          <p:grpSpPr>
            <a:xfrm>
              <a:off x="10422122" y="5084956"/>
              <a:ext cx="227293" cy="227293"/>
              <a:chOff x="5143500" y="2530987"/>
              <a:chExt cx="1905000" cy="1905000"/>
            </a:xfrm>
          </p:grpSpPr>
          <p:sp>
            <p:nvSpPr>
              <p:cNvPr id="7" name="手繪多邊形: 圖案 6">
                <a:extLst>
                  <a:ext uri="{FF2B5EF4-FFF2-40B4-BE49-F238E27FC236}">
                    <a16:creationId xmlns:a16="http://schemas.microsoft.com/office/drawing/2014/main" id="{8530627D-B0FA-4B37-9653-BC21C9833E4D}"/>
                  </a:ext>
                </a:extLst>
              </p:cNvPr>
              <p:cNvSpPr/>
              <p:nvPr/>
            </p:nvSpPr>
            <p:spPr>
              <a:xfrm>
                <a:off x="5510649" y="2848486"/>
                <a:ext cx="1234592" cy="1298809"/>
              </a:xfrm>
              <a:custGeom>
                <a:avLst/>
                <a:gdLst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466688 w 1472528"/>
                  <a:gd name="connsiteY73" fmla="*/ 1463040 h 1480575"/>
                  <a:gd name="connsiteX74" fmla="*/ 439256 w 1472528"/>
                  <a:gd name="connsiteY74" fmla="*/ 1453896 h 1480575"/>
                  <a:gd name="connsiteX75" fmla="*/ 393536 w 1472528"/>
                  <a:gd name="connsiteY75" fmla="*/ 1371600 h 1480575"/>
                  <a:gd name="connsiteX76" fmla="*/ 375248 w 1472528"/>
                  <a:gd name="connsiteY76" fmla="*/ 1344168 h 1480575"/>
                  <a:gd name="connsiteX77" fmla="*/ 356960 w 1472528"/>
                  <a:gd name="connsiteY77" fmla="*/ 1289304 h 1480575"/>
                  <a:gd name="connsiteX78" fmla="*/ 338672 w 1472528"/>
                  <a:gd name="connsiteY78" fmla="*/ 1261872 h 1480575"/>
                  <a:gd name="connsiteX79" fmla="*/ 320384 w 1472528"/>
                  <a:gd name="connsiteY79" fmla="*/ 1207008 h 1480575"/>
                  <a:gd name="connsiteX80" fmla="*/ 302096 w 1472528"/>
                  <a:gd name="connsiteY80" fmla="*/ 1152144 h 1480575"/>
                  <a:gd name="connsiteX81" fmla="*/ 292952 w 1472528"/>
                  <a:gd name="connsiteY81" fmla="*/ 1124712 h 1480575"/>
                  <a:gd name="connsiteX82" fmla="*/ 274664 w 1472528"/>
                  <a:gd name="connsiteY82" fmla="*/ 1097280 h 1480575"/>
                  <a:gd name="connsiteX83" fmla="*/ 256376 w 1472528"/>
                  <a:gd name="connsiteY83" fmla="*/ 1042416 h 1480575"/>
                  <a:gd name="connsiteX84" fmla="*/ 238088 w 1472528"/>
                  <a:gd name="connsiteY84" fmla="*/ 1014984 h 1480575"/>
                  <a:gd name="connsiteX85" fmla="*/ 228944 w 1472528"/>
                  <a:gd name="connsiteY85" fmla="*/ 987552 h 1480575"/>
                  <a:gd name="connsiteX86" fmla="*/ 219800 w 1472528"/>
                  <a:gd name="connsiteY86" fmla="*/ 950976 h 1480575"/>
                  <a:gd name="connsiteX87" fmla="*/ 192368 w 1472528"/>
                  <a:gd name="connsiteY87" fmla="*/ 932688 h 1480575"/>
                  <a:gd name="connsiteX88" fmla="*/ 128360 w 1472528"/>
                  <a:gd name="connsiteY88" fmla="*/ 850392 h 1480575"/>
                  <a:gd name="connsiteX89" fmla="*/ 82640 w 1472528"/>
                  <a:gd name="connsiteY89" fmla="*/ 804672 h 1480575"/>
                  <a:gd name="connsiteX90" fmla="*/ 46064 w 1472528"/>
                  <a:gd name="connsiteY90" fmla="*/ 758952 h 1480575"/>
                  <a:gd name="connsiteX91" fmla="*/ 27776 w 1472528"/>
                  <a:gd name="connsiteY91" fmla="*/ 694944 h 1480575"/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466688 w 1472528"/>
                  <a:gd name="connsiteY73" fmla="*/ 1463040 h 1480575"/>
                  <a:gd name="connsiteX74" fmla="*/ 393536 w 1472528"/>
                  <a:gd name="connsiteY74" fmla="*/ 1371600 h 1480575"/>
                  <a:gd name="connsiteX75" fmla="*/ 375248 w 1472528"/>
                  <a:gd name="connsiteY75" fmla="*/ 1344168 h 1480575"/>
                  <a:gd name="connsiteX76" fmla="*/ 356960 w 1472528"/>
                  <a:gd name="connsiteY76" fmla="*/ 1289304 h 1480575"/>
                  <a:gd name="connsiteX77" fmla="*/ 338672 w 1472528"/>
                  <a:gd name="connsiteY77" fmla="*/ 1261872 h 1480575"/>
                  <a:gd name="connsiteX78" fmla="*/ 320384 w 1472528"/>
                  <a:gd name="connsiteY78" fmla="*/ 1207008 h 1480575"/>
                  <a:gd name="connsiteX79" fmla="*/ 302096 w 1472528"/>
                  <a:gd name="connsiteY79" fmla="*/ 1152144 h 1480575"/>
                  <a:gd name="connsiteX80" fmla="*/ 292952 w 1472528"/>
                  <a:gd name="connsiteY80" fmla="*/ 1124712 h 1480575"/>
                  <a:gd name="connsiteX81" fmla="*/ 274664 w 1472528"/>
                  <a:gd name="connsiteY81" fmla="*/ 1097280 h 1480575"/>
                  <a:gd name="connsiteX82" fmla="*/ 256376 w 1472528"/>
                  <a:gd name="connsiteY82" fmla="*/ 1042416 h 1480575"/>
                  <a:gd name="connsiteX83" fmla="*/ 238088 w 1472528"/>
                  <a:gd name="connsiteY83" fmla="*/ 1014984 h 1480575"/>
                  <a:gd name="connsiteX84" fmla="*/ 228944 w 1472528"/>
                  <a:gd name="connsiteY84" fmla="*/ 987552 h 1480575"/>
                  <a:gd name="connsiteX85" fmla="*/ 219800 w 1472528"/>
                  <a:gd name="connsiteY85" fmla="*/ 950976 h 1480575"/>
                  <a:gd name="connsiteX86" fmla="*/ 192368 w 1472528"/>
                  <a:gd name="connsiteY86" fmla="*/ 932688 h 1480575"/>
                  <a:gd name="connsiteX87" fmla="*/ 128360 w 1472528"/>
                  <a:gd name="connsiteY87" fmla="*/ 850392 h 1480575"/>
                  <a:gd name="connsiteX88" fmla="*/ 82640 w 1472528"/>
                  <a:gd name="connsiteY88" fmla="*/ 804672 h 1480575"/>
                  <a:gd name="connsiteX89" fmla="*/ 46064 w 1472528"/>
                  <a:gd name="connsiteY89" fmla="*/ 758952 h 1480575"/>
                  <a:gd name="connsiteX90" fmla="*/ 27776 w 1472528"/>
                  <a:gd name="connsiteY90" fmla="*/ 694944 h 1480575"/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466688 w 1472528"/>
                  <a:gd name="connsiteY73" fmla="*/ 1463040 h 1480575"/>
                  <a:gd name="connsiteX74" fmla="*/ 375248 w 1472528"/>
                  <a:gd name="connsiteY74" fmla="*/ 1344168 h 1480575"/>
                  <a:gd name="connsiteX75" fmla="*/ 356960 w 1472528"/>
                  <a:gd name="connsiteY75" fmla="*/ 1289304 h 1480575"/>
                  <a:gd name="connsiteX76" fmla="*/ 338672 w 1472528"/>
                  <a:gd name="connsiteY76" fmla="*/ 1261872 h 1480575"/>
                  <a:gd name="connsiteX77" fmla="*/ 320384 w 1472528"/>
                  <a:gd name="connsiteY77" fmla="*/ 1207008 h 1480575"/>
                  <a:gd name="connsiteX78" fmla="*/ 302096 w 1472528"/>
                  <a:gd name="connsiteY78" fmla="*/ 1152144 h 1480575"/>
                  <a:gd name="connsiteX79" fmla="*/ 292952 w 1472528"/>
                  <a:gd name="connsiteY79" fmla="*/ 1124712 h 1480575"/>
                  <a:gd name="connsiteX80" fmla="*/ 274664 w 1472528"/>
                  <a:gd name="connsiteY80" fmla="*/ 1097280 h 1480575"/>
                  <a:gd name="connsiteX81" fmla="*/ 256376 w 1472528"/>
                  <a:gd name="connsiteY81" fmla="*/ 1042416 h 1480575"/>
                  <a:gd name="connsiteX82" fmla="*/ 238088 w 1472528"/>
                  <a:gd name="connsiteY82" fmla="*/ 1014984 h 1480575"/>
                  <a:gd name="connsiteX83" fmla="*/ 228944 w 1472528"/>
                  <a:gd name="connsiteY83" fmla="*/ 987552 h 1480575"/>
                  <a:gd name="connsiteX84" fmla="*/ 219800 w 1472528"/>
                  <a:gd name="connsiteY84" fmla="*/ 950976 h 1480575"/>
                  <a:gd name="connsiteX85" fmla="*/ 192368 w 1472528"/>
                  <a:gd name="connsiteY85" fmla="*/ 932688 h 1480575"/>
                  <a:gd name="connsiteX86" fmla="*/ 128360 w 1472528"/>
                  <a:gd name="connsiteY86" fmla="*/ 850392 h 1480575"/>
                  <a:gd name="connsiteX87" fmla="*/ 82640 w 1472528"/>
                  <a:gd name="connsiteY87" fmla="*/ 804672 h 1480575"/>
                  <a:gd name="connsiteX88" fmla="*/ 46064 w 1472528"/>
                  <a:gd name="connsiteY88" fmla="*/ 758952 h 1480575"/>
                  <a:gd name="connsiteX89" fmla="*/ 27776 w 1472528"/>
                  <a:gd name="connsiteY89" fmla="*/ 694944 h 1480575"/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466688 w 1472528"/>
                  <a:gd name="connsiteY73" fmla="*/ 1463040 h 1480575"/>
                  <a:gd name="connsiteX74" fmla="*/ 394298 w 1472528"/>
                  <a:gd name="connsiteY74" fmla="*/ 1363218 h 1480575"/>
                  <a:gd name="connsiteX75" fmla="*/ 356960 w 1472528"/>
                  <a:gd name="connsiteY75" fmla="*/ 1289304 h 1480575"/>
                  <a:gd name="connsiteX76" fmla="*/ 338672 w 1472528"/>
                  <a:gd name="connsiteY76" fmla="*/ 1261872 h 1480575"/>
                  <a:gd name="connsiteX77" fmla="*/ 320384 w 1472528"/>
                  <a:gd name="connsiteY77" fmla="*/ 1207008 h 1480575"/>
                  <a:gd name="connsiteX78" fmla="*/ 302096 w 1472528"/>
                  <a:gd name="connsiteY78" fmla="*/ 1152144 h 1480575"/>
                  <a:gd name="connsiteX79" fmla="*/ 292952 w 1472528"/>
                  <a:gd name="connsiteY79" fmla="*/ 1124712 h 1480575"/>
                  <a:gd name="connsiteX80" fmla="*/ 274664 w 1472528"/>
                  <a:gd name="connsiteY80" fmla="*/ 1097280 h 1480575"/>
                  <a:gd name="connsiteX81" fmla="*/ 256376 w 1472528"/>
                  <a:gd name="connsiteY81" fmla="*/ 1042416 h 1480575"/>
                  <a:gd name="connsiteX82" fmla="*/ 238088 w 1472528"/>
                  <a:gd name="connsiteY82" fmla="*/ 1014984 h 1480575"/>
                  <a:gd name="connsiteX83" fmla="*/ 228944 w 1472528"/>
                  <a:gd name="connsiteY83" fmla="*/ 987552 h 1480575"/>
                  <a:gd name="connsiteX84" fmla="*/ 219800 w 1472528"/>
                  <a:gd name="connsiteY84" fmla="*/ 950976 h 1480575"/>
                  <a:gd name="connsiteX85" fmla="*/ 192368 w 1472528"/>
                  <a:gd name="connsiteY85" fmla="*/ 932688 h 1480575"/>
                  <a:gd name="connsiteX86" fmla="*/ 128360 w 1472528"/>
                  <a:gd name="connsiteY86" fmla="*/ 850392 h 1480575"/>
                  <a:gd name="connsiteX87" fmla="*/ 82640 w 1472528"/>
                  <a:gd name="connsiteY87" fmla="*/ 804672 h 1480575"/>
                  <a:gd name="connsiteX88" fmla="*/ 46064 w 1472528"/>
                  <a:gd name="connsiteY88" fmla="*/ 758952 h 1480575"/>
                  <a:gd name="connsiteX89" fmla="*/ 27776 w 1472528"/>
                  <a:gd name="connsiteY89" fmla="*/ 694944 h 1480575"/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504788 w 1472528"/>
                  <a:gd name="connsiteY73" fmla="*/ 1466215 h 1480575"/>
                  <a:gd name="connsiteX74" fmla="*/ 394298 w 1472528"/>
                  <a:gd name="connsiteY74" fmla="*/ 1363218 h 1480575"/>
                  <a:gd name="connsiteX75" fmla="*/ 356960 w 1472528"/>
                  <a:gd name="connsiteY75" fmla="*/ 1289304 h 1480575"/>
                  <a:gd name="connsiteX76" fmla="*/ 338672 w 1472528"/>
                  <a:gd name="connsiteY76" fmla="*/ 1261872 h 1480575"/>
                  <a:gd name="connsiteX77" fmla="*/ 320384 w 1472528"/>
                  <a:gd name="connsiteY77" fmla="*/ 1207008 h 1480575"/>
                  <a:gd name="connsiteX78" fmla="*/ 302096 w 1472528"/>
                  <a:gd name="connsiteY78" fmla="*/ 1152144 h 1480575"/>
                  <a:gd name="connsiteX79" fmla="*/ 292952 w 1472528"/>
                  <a:gd name="connsiteY79" fmla="*/ 1124712 h 1480575"/>
                  <a:gd name="connsiteX80" fmla="*/ 274664 w 1472528"/>
                  <a:gd name="connsiteY80" fmla="*/ 1097280 h 1480575"/>
                  <a:gd name="connsiteX81" fmla="*/ 256376 w 1472528"/>
                  <a:gd name="connsiteY81" fmla="*/ 1042416 h 1480575"/>
                  <a:gd name="connsiteX82" fmla="*/ 238088 w 1472528"/>
                  <a:gd name="connsiteY82" fmla="*/ 1014984 h 1480575"/>
                  <a:gd name="connsiteX83" fmla="*/ 228944 w 1472528"/>
                  <a:gd name="connsiteY83" fmla="*/ 987552 h 1480575"/>
                  <a:gd name="connsiteX84" fmla="*/ 219800 w 1472528"/>
                  <a:gd name="connsiteY84" fmla="*/ 950976 h 1480575"/>
                  <a:gd name="connsiteX85" fmla="*/ 192368 w 1472528"/>
                  <a:gd name="connsiteY85" fmla="*/ 932688 h 1480575"/>
                  <a:gd name="connsiteX86" fmla="*/ 128360 w 1472528"/>
                  <a:gd name="connsiteY86" fmla="*/ 850392 h 1480575"/>
                  <a:gd name="connsiteX87" fmla="*/ 82640 w 1472528"/>
                  <a:gd name="connsiteY87" fmla="*/ 804672 h 1480575"/>
                  <a:gd name="connsiteX88" fmla="*/ 46064 w 1472528"/>
                  <a:gd name="connsiteY88" fmla="*/ 758952 h 1480575"/>
                  <a:gd name="connsiteX89" fmla="*/ 27776 w 1472528"/>
                  <a:gd name="connsiteY89" fmla="*/ 694944 h 1480575"/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504788 w 1472528"/>
                  <a:gd name="connsiteY73" fmla="*/ 1466215 h 1480575"/>
                  <a:gd name="connsiteX74" fmla="*/ 445098 w 1472528"/>
                  <a:gd name="connsiteY74" fmla="*/ 1347343 h 1480575"/>
                  <a:gd name="connsiteX75" fmla="*/ 356960 w 1472528"/>
                  <a:gd name="connsiteY75" fmla="*/ 1289304 h 1480575"/>
                  <a:gd name="connsiteX76" fmla="*/ 338672 w 1472528"/>
                  <a:gd name="connsiteY76" fmla="*/ 1261872 h 1480575"/>
                  <a:gd name="connsiteX77" fmla="*/ 320384 w 1472528"/>
                  <a:gd name="connsiteY77" fmla="*/ 1207008 h 1480575"/>
                  <a:gd name="connsiteX78" fmla="*/ 302096 w 1472528"/>
                  <a:gd name="connsiteY78" fmla="*/ 1152144 h 1480575"/>
                  <a:gd name="connsiteX79" fmla="*/ 292952 w 1472528"/>
                  <a:gd name="connsiteY79" fmla="*/ 1124712 h 1480575"/>
                  <a:gd name="connsiteX80" fmla="*/ 274664 w 1472528"/>
                  <a:gd name="connsiteY80" fmla="*/ 1097280 h 1480575"/>
                  <a:gd name="connsiteX81" fmla="*/ 256376 w 1472528"/>
                  <a:gd name="connsiteY81" fmla="*/ 1042416 h 1480575"/>
                  <a:gd name="connsiteX82" fmla="*/ 238088 w 1472528"/>
                  <a:gd name="connsiteY82" fmla="*/ 1014984 h 1480575"/>
                  <a:gd name="connsiteX83" fmla="*/ 228944 w 1472528"/>
                  <a:gd name="connsiteY83" fmla="*/ 987552 h 1480575"/>
                  <a:gd name="connsiteX84" fmla="*/ 219800 w 1472528"/>
                  <a:gd name="connsiteY84" fmla="*/ 950976 h 1480575"/>
                  <a:gd name="connsiteX85" fmla="*/ 192368 w 1472528"/>
                  <a:gd name="connsiteY85" fmla="*/ 932688 h 1480575"/>
                  <a:gd name="connsiteX86" fmla="*/ 128360 w 1472528"/>
                  <a:gd name="connsiteY86" fmla="*/ 850392 h 1480575"/>
                  <a:gd name="connsiteX87" fmla="*/ 82640 w 1472528"/>
                  <a:gd name="connsiteY87" fmla="*/ 804672 h 1480575"/>
                  <a:gd name="connsiteX88" fmla="*/ 46064 w 1472528"/>
                  <a:gd name="connsiteY88" fmla="*/ 758952 h 1480575"/>
                  <a:gd name="connsiteX89" fmla="*/ 27776 w 1472528"/>
                  <a:gd name="connsiteY89" fmla="*/ 694944 h 1480575"/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504788 w 1472528"/>
                  <a:gd name="connsiteY73" fmla="*/ 1466215 h 1480575"/>
                  <a:gd name="connsiteX74" fmla="*/ 445098 w 1472528"/>
                  <a:gd name="connsiteY74" fmla="*/ 1347343 h 1480575"/>
                  <a:gd name="connsiteX75" fmla="*/ 356960 w 1472528"/>
                  <a:gd name="connsiteY75" fmla="*/ 1289304 h 1480575"/>
                  <a:gd name="connsiteX76" fmla="*/ 338672 w 1472528"/>
                  <a:gd name="connsiteY76" fmla="*/ 1261872 h 1480575"/>
                  <a:gd name="connsiteX77" fmla="*/ 320384 w 1472528"/>
                  <a:gd name="connsiteY77" fmla="*/ 1207008 h 1480575"/>
                  <a:gd name="connsiteX78" fmla="*/ 302096 w 1472528"/>
                  <a:gd name="connsiteY78" fmla="*/ 1152144 h 1480575"/>
                  <a:gd name="connsiteX79" fmla="*/ 292952 w 1472528"/>
                  <a:gd name="connsiteY79" fmla="*/ 1124712 h 1480575"/>
                  <a:gd name="connsiteX80" fmla="*/ 274664 w 1472528"/>
                  <a:gd name="connsiteY80" fmla="*/ 1097280 h 1480575"/>
                  <a:gd name="connsiteX81" fmla="*/ 256376 w 1472528"/>
                  <a:gd name="connsiteY81" fmla="*/ 1042416 h 1480575"/>
                  <a:gd name="connsiteX82" fmla="*/ 238088 w 1472528"/>
                  <a:gd name="connsiteY82" fmla="*/ 1014984 h 1480575"/>
                  <a:gd name="connsiteX83" fmla="*/ 228944 w 1472528"/>
                  <a:gd name="connsiteY83" fmla="*/ 987552 h 1480575"/>
                  <a:gd name="connsiteX84" fmla="*/ 219800 w 1472528"/>
                  <a:gd name="connsiteY84" fmla="*/ 950976 h 1480575"/>
                  <a:gd name="connsiteX85" fmla="*/ 192368 w 1472528"/>
                  <a:gd name="connsiteY85" fmla="*/ 932688 h 1480575"/>
                  <a:gd name="connsiteX86" fmla="*/ 128360 w 1472528"/>
                  <a:gd name="connsiteY86" fmla="*/ 850392 h 1480575"/>
                  <a:gd name="connsiteX87" fmla="*/ 82640 w 1472528"/>
                  <a:gd name="connsiteY87" fmla="*/ 804672 h 1480575"/>
                  <a:gd name="connsiteX88" fmla="*/ 46064 w 1472528"/>
                  <a:gd name="connsiteY88" fmla="*/ 758952 h 1480575"/>
                  <a:gd name="connsiteX89" fmla="*/ 27776 w 1472528"/>
                  <a:gd name="connsiteY89" fmla="*/ 694944 h 1480575"/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504788 w 1472528"/>
                  <a:gd name="connsiteY73" fmla="*/ 1466215 h 1480575"/>
                  <a:gd name="connsiteX74" fmla="*/ 445098 w 1472528"/>
                  <a:gd name="connsiteY74" fmla="*/ 1347343 h 1480575"/>
                  <a:gd name="connsiteX75" fmla="*/ 356960 w 1472528"/>
                  <a:gd name="connsiteY75" fmla="*/ 1289304 h 1480575"/>
                  <a:gd name="connsiteX76" fmla="*/ 338672 w 1472528"/>
                  <a:gd name="connsiteY76" fmla="*/ 1261872 h 1480575"/>
                  <a:gd name="connsiteX77" fmla="*/ 320384 w 1472528"/>
                  <a:gd name="connsiteY77" fmla="*/ 1207008 h 1480575"/>
                  <a:gd name="connsiteX78" fmla="*/ 302096 w 1472528"/>
                  <a:gd name="connsiteY78" fmla="*/ 1152144 h 1480575"/>
                  <a:gd name="connsiteX79" fmla="*/ 292952 w 1472528"/>
                  <a:gd name="connsiteY79" fmla="*/ 1124712 h 1480575"/>
                  <a:gd name="connsiteX80" fmla="*/ 274664 w 1472528"/>
                  <a:gd name="connsiteY80" fmla="*/ 1097280 h 1480575"/>
                  <a:gd name="connsiteX81" fmla="*/ 256376 w 1472528"/>
                  <a:gd name="connsiteY81" fmla="*/ 1042416 h 1480575"/>
                  <a:gd name="connsiteX82" fmla="*/ 238088 w 1472528"/>
                  <a:gd name="connsiteY82" fmla="*/ 1014984 h 1480575"/>
                  <a:gd name="connsiteX83" fmla="*/ 228944 w 1472528"/>
                  <a:gd name="connsiteY83" fmla="*/ 987552 h 1480575"/>
                  <a:gd name="connsiteX84" fmla="*/ 219800 w 1472528"/>
                  <a:gd name="connsiteY84" fmla="*/ 950976 h 1480575"/>
                  <a:gd name="connsiteX85" fmla="*/ 192368 w 1472528"/>
                  <a:gd name="connsiteY85" fmla="*/ 932688 h 1480575"/>
                  <a:gd name="connsiteX86" fmla="*/ 128360 w 1472528"/>
                  <a:gd name="connsiteY86" fmla="*/ 850392 h 1480575"/>
                  <a:gd name="connsiteX87" fmla="*/ 82640 w 1472528"/>
                  <a:gd name="connsiteY87" fmla="*/ 804672 h 1480575"/>
                  <a:gd name="connsiteX88" fmla="*/ 46064 w 1472528"/>
                  <a:gd name="connsiteY88" fmla="*/ 758952 h 1480575"/>
                  <a:gd name="connsiteX89" fmla="*/ 27776 w 1472528"/>
                  <a:gd name="connsiteY89" fmla="*/ 694944 h 1480575"/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504788 w 1472528"/>
                  <a:gd name="connsiteY73" fmla="*/ 1466215 h 1480575"/>
                  <a:gd name="connsiteX74" fmla="*/ 445098 w 1472528"/>
                  <a:gd name="connsiteY74" fmla="*/ 1347343 h 1480575"/>
                  <a:gd name="connsiteX75" fmla="*/ 356960 w 1472528"/>
                  <a:gd name="connsiteY75" fmla="*/ 1289304 h 1480575"/>
                  <a:gd name="connsiteX76" fmla="*/ 338672 w 1472528"/>
                  <a:gd name="connsiteY76" fmla="*/ 1261872 h 1480575"/>
                  <a:gd name="connsiteX77" fmla="*/ 320384 w 1472528"/>
                  <a:gd name="connsiteY77" fmla="*/ 1207008 h 1480575"/>
                  <a:gd name="connsiteX78" fmla="*/ 302096 w 1472528"/>
                  <a:gd name="connsiteY78" fmla="*/ 1152144 h 1480575"/>
                  <a:gd name="connsiteX79" fmla="*/ 292952 w 1472528"/>
                  <a:gd name="connsiteY79" fmla="*/ 1124712 h 1480575"/>
                  <a:gd name="connsiteX80" fmla="*/ 274664 w 1472528"/>
                  <a:gd name="connsiteY80" fmla="*/ 1097280 h 1480575"/>
                  <a:gd name="connsiteX81" fmla="*/ 256376 w 1472528"/>
                  <a:gd name="connsiteY81" fmla="*/ 1042416 h 1480575"/>
                  <a:gd name="connsiteX82" fmla="*/ 238088 w 1472528"/>
                  <a:gd name="connsiteY82" fmla="*/ 1014984 h 1480575"/>
                  <a:gd name="connsiteX83" fmla="*/ 228944 w 1472528"/>
                  <a:gd name="connsiteY83" fmla="*/ 987552 h 1480575"/>
                  <a:gd name="connsiteX84" fmla="*/ 219800 w 1472528"/>
                  <a:gd name="connsiteY84" fmla="*/ 950976 h 1480575"/>
                  <a:gd name="connsiteX85" fmla="*/ 192368 w 1472528"/>
                  <a:gd name="connsiteY85" fmla="*/ 932688 h 1480575"/>
                  <a:gd name="connsiteX86" fmla="*/ 128360 w 1472528"/>
                  <a:gd name="connsiteY86" fmla="*/ 850392 h 1480575"/>
                  <a:gd name="connsiteX87" fmla="*/ 82640 w 1472528"/>
                  <a:gd name="connsiteY87" fmla="*/ 804672 h 1480575"/>
                  <a:gd name="connsiteX88" fmla="*/ 46064 w 1472528"/>
                  <a:gd name="connsiteY88" fmla="*/ 758952 h 1480575"/>
                  <a:gd name="connsiteX89" fmla="*/ 27776 w 1472528"/>
                  <a:gd name="connsiteY89" fmla="*/ 694944 h 1480575"/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504788 w 1472528"/>
                  <a:gd name="connsiteY73" fmla="*/ 1466215 h 1480575"/>
                  <a:gd name="connsiteX74" fmla="*/ 445098 w 1472528"/>
                  <a:gd name="connsiteY74" fmla="*/ 1347343 h 1480575"/>
                  <a:gd name="connsiteX75" fmla="*/ 356960 w 1472528"/>
                  <a:gd name="connsiteY75" fmla="*/ 1289304 h 1480575"/>
                  <a:gd name="connsiteX76" fmla="*/ 320384 w 1472528"/>
                  <a:gd name="connsiteY76" fmla="*/ 1207008 h 1480575"/>
                  <a:gd name="connsiteX77" fmla="*/ 302096 w 1472528"/>
                  <a:gd name="connsiteY77" fmla="*/ 1152144 h 1480575"/>
                  <a:gd name="connsiteX78" fmla="*/ 292952 w 1472528"/>
                  <a:gd name="connsiteY78" fmla="*/ 1124712 h 1480575"/>
                  <a:gd name="connsiteX79" fmla="*/ 274664 w 1472528"/>
                  <a:gd name="connsiteY79" fmla="*/ 1097280 h 1480575"/>
                  <a:gd name="connsiteX80" fmla="*/ 256376 w 1472528"/>
                  <a:gd name="connsiteY80" fmla="*/ 1042416 h 1480575"/>
                  <a:gd name="connsiteX81" fmla="*/ 238088 w 1472528"/>
                  <a:gd name="connsiteY81" fmla="*/ 1014984 h 1480575"/>
                  <a:gd name="connsiteX82" fmla="*/ 228944 w 1472528"/>
                  <a:gd name="connsiteY82" fmla="*/ 987552 h 1480575"/>
                  <a:gd name="connsiteX83" fmla="*/ 219800 w 1472528"/>
                  <a:gd name="connsiteY83" fmla="*/ 950976 h 1480575"/>
                  <a:gd name="connsiteX84" fmla="*/ 192368 w 1472528"/>
                  <a:gd name="connsiteY84" fmla="*/ 932688 h 1480575"/>
                  <a:gd name="connsiteX85" fmla="*/ 128360 w 1472528"/>
                  <a:gd name="connsiteY85" fmla="*/ 850392 h 1480575"/>
                  <a:gd name="connsiteX86" fmla="*/ 82640 w 1472528"/>
                  <a:gd name="connsiteY86" fmla="*/ 804672 h 1480575"/>
                  <a:gd name="connsiteX87" fmla="*/ 46064 w 1472528"/>
                  <a:gd name="connsiteY87" fmla="*/ 758952 h 1480575"/>
                  <a:gd name="connsiteX88" fmla="*/ 27776 w 1472528"/>
                  <a:gd name="connsiteY88" fmla="*/ 694944 h 1480575"/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504788 w 1472528"/>
                  <a:gd name="connsiteY73" fmla="*/ 1466215 h 1480575"/>
                  <a:gd name="connsiteX74" fmla="*/ 445098 w 1472528"/>
                  <a:gd name="connsiteY74" fmla="*/ 1347343 h 1480575"/>
                  <a:gd name="connsiteX75" fmla="*/ 356960 w 1472528"/>
                  <a:gd name="connsiteY75" fmla="*/ 1289304 h 1480575"/>
                  <a:gd name="connsiteX76" fmla="*/ 380709 w 1472528"/>
                  <a:gd name="connsiteY76" fmla="*/ 1153033 h 1480575"/>
                  <a:gd name="connsiteX77" fmla="*/ 302096 w 1472528"/>
                  <a:gd name="connsiteY77" fmla="*/ 1152144 h 1480575"/>
                  <a:gd name="connsiteX78" fmla="*/ 292952 w 1472528"/>
                  <a:gd name="connsiteY78" fmla="*/ 1124712 h 1480575"/>
                  <a:gd name="connsiteX79" fmla="*/ 274664 w 1472528"/>
                  <a:gd name="connsiteY79" fmla="*/ 1097280 h 1480575"/>
                  <a:gd name="connsiteX80" fmla="*/ 256376 w 1472528"/>
                  <a:gd name="connsiteY80" fmla="*/ 1042416 h 1480575"/>
                  <a:gd name="connsiteX81" fmla="*/ 238088 w 1472528"/>
                  <a:gd name="connsiteY81" fmla="*/ 1014984 h 1480575"/>
                  <a:gd name="connsiteX82" fmla="*/ 228944 w 1472528"/>
                  <a:gd name="connsiteY82" fmla="*/ 987552 h 1480575"/>
                  <a:gd name="connsiteX83" fmla="*/ 219800 w 1472528"/>
                  <a:gd name="connsiteY83" fmla="*/ 950976 h 1480575"/>
                  <a:gd name="connsiteX84" fmla="*/ 192368 w 1472528"/>
                  <a:gd name="connsiteY84" fmla="*/ 932688 h 1480575"/>
                  <a:gd name="connsiteX85" fmla="*/ 128360 w 1472528"/>
                  <a:gd name="connsiteY85" fmla="*/ 850392 h 1480575"/>
                  <a:gd name="connsiteX86" fmla="*/ 82640 w 1472528"/>
                  <a:gd name="connsiteY86" fmla="*/ 804672 h 1480575"/>
                  <a:gd name="connsiteX87" fmla="*/ 46064 w 1472528"/>
                  <a:gd name="connsiteY87" fmla="*/ 758952 h 1480575"/>
                  <a:gd name="connsiteX88" fmla="*/ 27776 w 1472528"/>
                  <a:gd name="connsiteY88" fmla="*/ 694944 h 1480575"/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504788 w 1472528"/>
                  <a:gd name="connsiteY73" fmla="*/ 1466215 h 1480575"/>
                  <a:gd name="connsiteX74" fmla="*/ 445098 w 1472528"/>
                  <a:gd name="connsiteY74" fmla="*/ 1347343 h 1480575"/>
                  <a:gd name="connsiteX75" fmla="*/ 356960 w 1472528"/>
                  <a:gd name="connsiteY75" fmla="*/ 1289304 h 1480575"/>
                  <a:gd name="connsiteX76" fmla="*/ 336259 w 1472528"/>
                  <a:gd name="connsiteY76" fmla="*/ 1210183 h 1480575"/>
                  <a:gd name="connsiteX77" fmla="*/ 302096 w 1472528"/>
                  <a:gd name="connsiteY77" fmla="*/ 1152144 h 1480575"/>
                  <a:gd name="connsiteX78" fmla="*/ 292952 w 1472528"/>
                  <a:gd name="connsiteY78" fmla="*/ 1124712 h 1480575"/>
                  <a:gd name="connsiteX79" fmla="*/ 274664 w 1472528"/>
                  <a:gd name="connsiteY79" fmla="*/ 1097280 h 1480575"/>
                  <a:gd name="connsiteX80" fmla="*/ 256376 w 1472528"/>
                  <a:gd name="connsiteY80" fmla="*/ 1042416 h 1480575"/>
                  <a:gd name="connsiteX81" fmla="*/ 238088 w 1472528"/>
                  <a:gd name="connsiteY81" fmla="*/ 1014984 h 1480575"/>
                  <a:gd name="connsiteX82" fmla="*/ 228944 w 1472528"/>
                  <a:gd name="connsiteY82" fmla="*/ 987552 h 1480575"/>
                  <a:gd name="connsiteX83" fmla="*/ 219800 w 1472528"/>
                  <a:gd name="connsiteY83" fmla="*/ 950976 h 1480575"/>
                  <a:gd name="connsiteX84" fmla="*/ 192368 w 1472528"/>
                  <a:gd name="connsiteY84" fmla="*/ 932688 h 1480575"/>
                  <a:gd name="connsiteX85" fmla="*/ 128360 w 1472528"/>
                  <a:gd name="connsiteY85" fmla="*/ 850392 h 1480575"/>
                  <a:gd name="connsiteX86" fmla="*/ 82640 w 1472528"/>
                  <a:gd name="connsiteY86" fmla="*/ 804672 h 1480575"/>
                  <a:gd name="connsiteX87" fmla="*/ 46064 w 1472528"/>
                  <a:gd name="connsiteY87" fmla="*/ 758952 h 1480575"/>
                  <a:gd name="connsiteX88" fmla="*/ 27776 w 1472528"/>
                  <a:gd name="connsiteY88" fmla="*/ 694944 h 1480575"/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504788 w 1472528"/>
                  <a:gd name="connsiteY73" fmla="*/ 1466215 h 1480575"/>
                  <a:gd name="connsiteX74" fmla="*/ 445098 w 1472528"/>
                  <a:gd name="connsiteY74" fmla="*/ 1347343 h 1480575"/>
                  <a:gd name="connsiteX75" fmla="*/ 356960 w 1472528"/>
                  <a:gd name="connsiteY75" fmla="*/ 1289304 h 1480575"/>
                  <a:gd name="connsiteX76" fmla="*/ 336259 w 1472528"/>
                  <a:gd name="connsiteY76" fmla="*/ 1210183 h 1480575"/>
                  <a:gd name="connsiteX77" fmla="*/ 302096 w 1472528"/>
                  <a:gd name="connsiteY77" fmla="*/ 1152144 h 1480575"/>
                  <a:gd name="connsiteX78" fmla="*/ 292952 w 1472528"/>
                  <a:gd name="connsiteY78" fmla="*/ 1124712 h 1480575"/>
                  <a:gd name="connsiteX79" fmla="*/ 256376 w 1472528"/>
                  <a:gd name="connsiteY79" fmla="*/ 1042416 h 1480575"/>
                  <a:gd name="connsiteX80" fmla="*/ 238088 w 1472528"/>
                  <a:gd name="connsiteY80" fmla="*/ 1014984 h 1480575"/>
                  <a:gd name="connsiteX81" fmla="*/ 228944 w 1472528"/>
                  <a:gd name="connsiteY81" fmla="*/ 987552 h 1480575"/>
                  <a:gd name="connsiteX82" fmla="*/ 219800 w 1472528"/>
                  <a:gd name="connsiteY82" fmla="*/ 950976 h 1480575"/>
                  <a:gd name="connsiteX83" fmla="*/ 192368 w 1472528"/>
                  <a:gd name="connsiteY83" fmla="*/ 932688 h 1480575"/>
                  <a:gd name="connsiteX84" fmla="*/ 128360 w 1472528"/>
                  <a:gd name="connsiteY84" fmla="*/ 850392 h 1480575"/>
                  <a:gd name="connsiteX85" fmla="*/ 82640 w 1472528"/>
                  <a:gd name="connsiteY85" fmla="*/ 804672 h 1480575"/>
                  <a:gd name="connsiteX86" fmla="*/ 46064 w 1472528"/>
                  <a:gd name="connsiteY86" fmla="*/ 758952 h 1480575"/>
                  <a:gd name="connsiteX87" fmla="*/ 27776 w 1472528"/>
                  <a:gd name="connsiteY87" fmla="*/ 694944 h 1480575"/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504788 w 1472528"/>
                  <a:gd name="connsiteY73" fmla="*/ 1466215 h 1480575"/>
                  <a:gd name="connsiteX74" fmla="*/ 445098 w 1472528"/>
                  <a:gd name="connsiteY74" fmla="*/ 1347343 h 1480575"/>
                  <a:gd name="connsiteX75" fmla="*/ 356960 w 1472528"/>
                  <a:gd name="connsiteY75" fmla="*/ 1289304 h 1480575"/>
                  <a:gd name="connsiteX76" fmla="*/ 336259 w 1472528"/>
                  <a:gd name="connsiteY76" fmla="*/ 1210183 h 1480575"/>
                  <a:gd name="connsiteX77" fmla="*/ 302096 w 1472528"/>
                  <a:gd name="connsiteY77" fmla="*/ 1152144 h 1480575"/>
                  <a:gd name="connsiteX78" fmla="*/ 256376 w 1472528"/>
                  <a:gd name="connsiteY78" fmla="*/ 1042416 h 1480575"/>
                  <a:gd name="connsiteX79" fmla="*/ 238088 w 1472528"/>
                  <a:gd name="connsiteY79" fmla="*/ 1014984 h 1480575"/>
                  <a:gd name="connsiteX80" fmla="*/ 228944 w 1472528"/>
                  <a:gd name="connsiteY80" fmla="*/ 987552 h 1480575"/>
                  <a:gd name="connsiteX81" fmla="*/ 219800 w 1472528"/>
                  <a:gd name="connsiteY81" fmla="*/ 950976 h 1480575"/>
                  <a:gd name="connsiteX82" fmla="*/ 192368 w 1472528"/>
                  <a:gd name="connsiteY82" fmla="*/ 932688 h 1480575"/>
                  <a:gd name="connsiteX83" fmla="*/ 128360 w 1472528"/>
                  <a:gd name="connsiteY83" fmla="*/ 850392 h 1480575"/>
                  <a:gd name="connsiteX84" fmla="*/ 82640 w 1472528"/>
                  <a:gd name="connsiteY84" fmla="*/ 804672 h 1480575"/>
                  <a:gd name="connsiteX85" fmla="*/ 46064 w 1472528"/>
                  <a:gd name="connsiteY85" fmla="*/ 758952 h 1480575"/>
                  <a:gd name="connsiteX86" fmla="*/ 27776 w 1472528"/>
                  <a:gd name="connsiteY86" fmla="*/ 694944 h 1480575"/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504788 w 1472528"/>
                  <a:gd name="connsiteY73" fmla="*/ 1466215 h 1480575"/>
                  <a:gd name="connsiteX74" fmla="*/ 445098 w 1472528"/>
                  <a:gd name="connsiteY74" fmla="*/ 1347343 h 1480575"/>
                  <a:gd name="connsiteX75" fmla="*/ 356960 w 1472528"/>
                  <a:gd name="connsiteY75" fmla="*/ 1289304 h 1480575"/>
                  <a:gd name="connsiteX76" fmla="*/ 336259 w 1472528"/>
                  <a:gd name="connsiteY76" fmla="*/ 1210183 h 1480575"/>
                  <a:gd name="connsiteX77" fmla="*/ 235421 w 1472528"/>
                  <a:gd name="connsiteY77" fmla="*/ 1114044 h 1480575"/>
                  <a:gd name="connsiteX78" fmla="*/ 256376 w 1472528"/>
                  <a:gd name="connsiteY78" fmla="*/ 1042416 h 1480575"/>
                  <a:gd name="connsiteX79" fmla="*/ 238088 w 1472528"/>
                  <a:gd name="connsiteY79" fmla="*/ 1014984 h 1480575"/>
                  <a:gd name="connsiteX80" fmla="*/ 228944 w 1472528"/>
                  <a:gd name="connsiteY80" fmla="*/ 987552 h 1480575"/>
                  <a:gd name="connsiteX81" fmla="*/ 219800 w 1472528"/>
                  <a:gd name="connsiteY81" fmla="*/ 950976 h 1480575"/>
                  <a:gd name="connsiteX82" fmla="*/ 192368 w 1472528"/>
                  <a:gd name="connsiteY82" fmla="*/ 932688 h 1480575"/>
                  <a:gd name="connsiteX83" fmla="*/ 128360 w 1472528"/>
                  <a:gd name="connsiteY83" fmla="*/ 850392 h 1480575"/>
                  <a:gd name="connsiteX84" fmla="*/ 82640 w 1472528"/>
                  <a:gd name="connsiteY84" fmla="*/ 804672 h 1480575"/>
                  <a:gd name="connsiteX85" fmla="*/ 46064 w 1472528"/>
                  <a:gd name="connsiteY85" fmla="*/ 758952 h 1480575"/>
                  <a:gd name="connsiteX86" fmla="*/ 27776 w 1472528"/>
                  <a:gd name="connsiteY86" fmla="*/ 694944 h 1480575"/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504788 w 1472528"/>
                  <a:gd name="connsiteY73" fmla="*/ 1466215 h 1480575"/>
                  <a:gd name="connsiteX74" fmla="*/ 445098 w 1472528"/>
                  <a:gd name="connsiteY74" fmla="*/ 1347343 h 1480575"/>
                  <a:gd name="connsiteX75" fmla="*/ 356960 w 1472528"/>
                  <a:gd name="connsiteY75" fmla="*/ 1289304 h 1480575"/>
                  <a:gd name="connsiteX76" fmla="*/ 336259 w 1472528"/>
                  <a:gd name="connsiteY76" fmla="*/ 1210183 h 1480575"/>
                  <a:gd name="connsiteX77" fmla="*/ 235421 w 1472528"/>
                  <a:gd name="connsiteY77" fmla="*/ 1114044 h 1480575"/>
                  <a:gd name="connsiteX78" fmla="*/ 238088 w 1472528"/>
                  <a:gd name="connsiteY78" fmla="*/ 1014984 h 1480575"/>
                  <a:gd name="connsiteX79" fmla="*/ 228944 w 1472528"/>
                  <a:gd name="connsiteY79" fmla="*/ 987552 h 1480575"/>
                  <a:gd name="connsiteX80" fmla="*/ 219800 w 1472528"/>
                  <a:gd name="connsiteY80" fmla="*/ 950976 h 1480575"/>
                  <a:gd name="connsiteX81" fmla="*/ 192368 w 1472528"/>
                  <a:gd name="connsiteY81" fmla="*/ 932688 h 1480575"/>
                  <a:gd name="connsiteX82" fmla="*/ 128360 w 1472528"/>
                  <a:gd name="connsiteY82" fmla="*/ 850392 h 1480575"/>
                  <a:gd name="connsiteX83" fmla="*/ 82640 w 1472528"/>
                  <a:gd name="connsiteY83" fmla="*/ 804672 h 1480575"/>
                  <a:gd name="connsiteX84" fmla="*/ 46064 w 1472528"/>
                  <a:gd name="connsiteY84" fmla="*/ 758952 h 1480575"/>
                  <a:gd name="connsiteX85" fmla="*/ 27776 w 1472528"/>
                  <a:gd name="connsiteY85" fmla="*/ 694944 h 1480575"/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504788 w 1472528"/>
                  <a:gd name="connsiteY73" fmla="*/ 1466215 h 1480575"/>
                  <a:gd name="connsiteX74" fmla="*/ 445098 w 1472528"/>
                  <a:gd name="connsiteY74" fmla="*/ 1347343 h 1480575"/>
                  <a:gd name="connsiteX75" fmla="*/ 356960 w 1472528"/>
                  <a:gd name="connsiteY75" fmla="*/ 1289304 h 1480575"/>
                  <a:gd name="connsiteX76" fmla="*/ 336259 w 1472528"/>
                  <a:gd name="connsiteY76" fmla="*/ 1210183 h 1480575"/>
                  <a:gd name="connsiteX77" fmla="*/ 235421 w 1472528"/>
                  <a:gd name="connsiteY77" fmla="*/ 1114044 h 1480575"/>
                  <a:gd name="connsiteX78" fmla="*/ 228944 w 1472528"/>
                  <a:gd name="connsiteY78" fmla="*/ 987552 h 1480575"/>
                  <a:gd name="connsiteX79" fmla="*/ 219800 w 1472528"/>
                  <a:gd name="connsiteY79" fmla="*/ 950976 h 1480575"/>
                  <a:gd name="connsiteX80" fmla="*/ 192368 w 1472528"/>
                  <a:gd name="connsiteY80" fmla="*/ 932688 h 1480575"/>
                  <a:gd name="connsiteX81" fmla="*/ 128360 w 1472528"/>
                  <a:gd name="connsiteY81" fmla="*/ 850392 h 1480575"/>
                  <a:gd name="connsiteX82" fmla="*/ 82640 w 1472528"/>
                  <a:gd name="connsiteY82" fmla="*/ 804672 h 1480575"/>
                  <a:gd name="connsiteX83" fmla="*/ 46064 w 1472528"/>
                  <a:gd name="connsiteY83" fmla="*/ 758952 h 1480575"/>
                  <a:gd name="connsiteX84" fmla="*/ 27776 w 1472528"/>
                  <a:gd name="connsiteY84" fmla="*/ 694944 h 1480575"/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504788 w 1472528"/>
                  <a:gd name="connsiteY73" fmla="*/ 1466215 h 1480575"/>
                  <a:gd name="connsiteX74" fmla="*/ 445098 w 1472528"/>
                  <a:gd name="connsiteY74" fmla="*/ 1347343 h 1480575"/>
                  <a:gd name="connsiteX75" fmla="*/ 356960 w 1472528"/>
                  <a:gd name="connsiteY75" fmla="*/ 1289304 h 1480575"/>
                  <a:gd name="connsiteX76" fmla="*/ 336259 w 1472528"/>
                  <a:gd name="connsiteY76" fmla="*/ 1210183 h 1480575"/>
                  <a:gd name="connsiteX77" fmla="*/ 235421 w 1472528"/>
                  <a:gd name="connsiteY77" fmla="*/ 1114044 h 1480575"/>
                  <a:gd name="connsiteX78" fmla="*/ 219800 w 1472528"/>
                  <a:gd name="connsiteY78" fmla="*/ 950976 h 1480575"/>
                  <a:gd name="connsiteX79" fmla="*/ 192368 w 1472528"/>
                  <a:gd name="connsiteY79" fmla="*/ 932688 h 1480575"/>
                  <a:gd name="connsiteX80" fmla="*/ 128360 w 1472528"/>
                  <a:gd name="connsiteY80" fmla="*/ 850392 h 1480575"/>
                  <a:gd name="connsiteX81" fmla="*/ 82640 w 1472528"/>
                  <a:gd name="connsiteY81" fmla="*/ 804672 h 1480575"/>
                  <a:gd name="connsiteX82" fmla="*/ 46064 w 1472528"/>
                  <a:gd name="connsiteY82" fmla="*/ 758952 h 1480575"/>
                  <a:gd name="connsiteX83" fmla="*/ 27776 w 1472528"/>
                  <a:gd name="connsiteY83" fmla="*/ 694944 h 1480575"/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504788 w 1472528"/>
                  <a:gd name="connsiteY73" fmla="*/ 1466215 h 1480575"/>
                  <a:gd name="connsiteX74" fmla="*/ 445098 w 1472528"/>
                  <a:gd name="connsiteY74" fmla="*/ 1347343 h 1480575"/>
                  <a:gd name="connsiteX75" fmla="*/ 356960 w 1472528"/>
                  <a:gd name="connsiteY75" fmla="*/ 1289304 h 1480575"/>
                  <a:gd name="connsiteX76" fmla="*/ 336259 w 1472528"/>
                  <a:gd name="connsiteY76" fmla="*/ 1210183 h 1480575"/>
                  <a:gd name="connsiteX77" fmla="*/ 235421 w 1472528"/>
                  <a:gd name="connsiteY77" fmla="*/ 1114044 h 1480575"/>
                  <a:gd name="connsiteX78" fmla="*/ 192368 w 1472528"/>
                  <a:gd name="connsiteY78" fmla="*/ 932688 h 1480575"/>
                  <a:gd name="connsiteX79" fmla="*/ 128360 w 1472528"/>
                  <a:gd name="connsiteY79" fmla="*/ 850392 h 1480575"/>
                  <a:gd name="connsiteX80" fmla="*/ 82640 w 1472528"/>
                  <a:gd name="connsiteY80" fmla="*/ 804672 h 1480575"/>
                  <a:gd name="connsiteX81" fmla="*/ 46064 w 1472528"/>
                  <a:gd name="connsiteY81" fmla="*/ 758952 h 1480575"/>
                  <a:gd name="connsiteX82" fmla="*/ 27776 w 1472528"/>
                  <a:gd name="connsiteY82" fmla="*/ 694944 h 1480575"/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504788 w 1472528"/>
                  <a:gd name="connsiteY73" fmla="*/ 1466215 h 1480575"/>
                  <a:gd name="connsiteX74" fmla="*/ 445098 w 1472528"/>
                  <a:gd name="connsiteY74" fmla="*/ 1347343 h 1480575"/>
                  <a:gd name="connsiteX75" fmla="*/ 356960 w 1472528"/>
                  <a:gd name="connsiteY75" fmla="*/ 1289304 h 1480575"/>
                  <a:gd name="connsiteX76" fmla="*/ 336259 w 1472528"/>
                  <a:gd name="connsiteY76" fmla="*/ 1210183 h 1480575"/>
                  <a:gd name="connsiteX77" fmla="*/ 235421 w 1472528"/>
                  <a:gd name="connsiteY77" fmla="*/ 1114044 h 1480575"/>
                  <a:gd name="connsiteX78" fmla="*/ 144743 w 1472528"/>
                  <a:gd name="connsiteY78" fmla="*/ 919988 h 1480575"/>
                  <a:gd name="connsiteX79" fmla="*/ 128360 w 1472528"/>
                  <a:gd name="connsiteY79" fmla="*/ 850392 h 1480575"/>
                  <a:gd name="connsiteX80" fmla="*/ 82640 w 1472528"/>
                  <a:gd name="connsiteY80" fmla="*/ 804672 h 1480575"/>
                  <a:gd name="connsiteX81" fmla="*/ 46064 w 1472528"/>
                  <a:gd name="connsiteY81" fmla="*/ 758952 h 1480575"/>
                  <a:gd name="connsiteX82" fmla="*/ 27776 w 1472528"/>
                  <a:gd name="connsiteY82" fmla="*/ 694944 h 1480575"/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504788 w 1472528"/>
                  <a:gd name="connsiteY73" fmla="*/ 1466215 h 1480575"/>
                  <a:gd name="connsiteX74" fmla="*/ 445098 w 1472528"/>
                  <a:gd name="connsiteY74" fmla="*/ 1347343 h 1480575"/>
                  <a:gd name="connsiteX75" fmla="*/ 356960 w 1472528"/>
                  <a:gd name="connsiteY75" fmla="*/ 1289304 h 1480575"/>
                  <a:gd name="connsiteX76" fmla="*/ 336259 w 1472528"/>
                  <a:gd name="connsiteY76" fmla="*/ 1210183 h 1480575"/>
                  <a:gd name="connsiteX77" fmla="*/ 235421 w 1472528"/>
                  <a:gd name="connsiteY77" fmla="*/ 1114044 h 1480575"/>
                  <a:gd name="connsiteX78" fmla="*/ 144743 w 1472528"/>
                  <a:gd name="connsiteY78" fmla="*/ 919988 h 1480575"/>
                  <a:gd name="connsiteX79" fmla="*/ 82640 w 1472528"/>
                  <a:gd name="connsiteY79" fmla="*/ 804672 h 1480575"/>
                  <a:gd name="connsiteX80" fmla="*/ 46064 w 1472528"/>
                  <a:gd name="connsiteY80" fmla="*/ 758952 h 1480575"/>
                  <a:gd name="connsiteX81" fmla="*/ 27776 w 1472528"/>
                  <a:gd name="connsiteY81" fmla="*/ 694944 h 1480575"/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504788 w 1472528"/>
                  <a:gd name="connsiteY73" fmla="*/ 1466215 h 1480575"/>
                  <a:gd name="connsiteX74" fmla="*/ 445098 w 1472528"/>
                  <a:gd name="connsiteY74" fmla="*/ 1347343 h 1480575"/>
                  <a:gd name="connsiteX75" fmla="*/ 356960 w 1472528"/>
                  <a:gd name="connsiteY75" fmla="*/ 1289304 h 1480575"/>
                  <a:gd name="connsiteX76" fmla="*/ 336259 w 1472528"/>
                  <a:gd name="connsiteY76" fmla="*/ 1210183 h 1480575"/>
                  <a:gd name="connsiteX77" fmla="*/ 235421 w 1472528"/>
                  <a:gd name="connsiteY77" fmla="*/ 1114044 h 1480575"/>
                  <a:gd name="connsiteX78" fmla="*/ 144743 w 1472528"/>
                  <a:gd name="connsiteY78" fmla="*/ 919988 h 1480575"/>
                  <a:gd name="connsiteX79" fmla="*/ 41365 w 1472528"/>
                  <a:gd name="connsiteY79" fmla="*/ 836422 h 1480575"/>
                  <a:gd name="connsiteX80" fmla="*/ 46064 w 1472528"/>
                  <a:gd name="connsiteY80" fmla="*/ 758952 h 1480575"/>
                  <a:gd name="connsiteX81" fmla="*/ 27776 w 1472528"/>
                  <a:gd name="connsiteY81" fmla="*/ 694944 h 1480575"/>
                  <a:gd name="connsiteX0" fmla="*/ 27776 w 1472528"/>
                  <a:gd name="connsiteY0" fmla="*/ 694944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504788 w 1472528"/>
                  <a:gd name="connsiteY73" fmla="*/ 1466215 h 1480575"/>
                  <a:gd name="connsiteX74" fmla="*/ 445098 w 1472528"/>
                  <a:gd name="connsiteY74" fmla="*/ 1347343 h 1480575"/>
                  <a:gd name="connsiteX75" fmla="*/ 356960 w 1472528"/>
                  <a:gd name="connsiteY75" fmla="*/ 1289304 h 1480575"/>
                  <a:gd name="connsiteX76" fmla="*/ 336259 w 1472528"/>
                  <a:gd name="connsiteY76" fmla="*/ 1210183 h 1480575"/>
                  <a:gd name="connsiteX77" fmla="*/ 235421 w 1472528"/>
                  <a:gd name="connsiteY77" fmla="*/ 1114044 h 1480575"/>
                  <a:gd name="connsiteX78" fmla="*/ 144743 w 1472528"/>
                  <a:gd name="connsiteY78" fmla="*/ 919988 h 1480575"/>
                  <a:gd name="connsiteX79" fmla="*/ 41365 w 1472528"/>
                  <a:gd name="connsiteY79" fmla="*/ 836422 h 1480575"/>
                  <a:gd name="connsiteX80" fmla="*/ 27776 w 1472528"/>
                  <a:gd name="connsiteY80" fmla="*/ 694944 h 1480575"/>
                  <a:gd name="connsiteX0" fmla="*/ 41365 w 1472528"/>
                  <a:gd name="connsiteY0" fmla="*/ 836422 h 1480575"/>
                  <a:gd name="connsiteX1" fmla="*/ 27776 w 1472528"/>
                  <a:gd name="connsiteY1" fmla="*/ 694944 h 1480575"/>
                  <a:gd name="connsiteX2" fmla="*/ 344 w 1472528"/>
                  <a:gd name="connsiteY2" fmla="*/ 621792 h 1480575"/>
                  <a:gd name="connsiteX3" fmla="*/ 9488 w 1472528"/>
                  <a:gd name="connsiteY3" fmla="*/ 585216 h 1480575"/>
                  <a:gd name="connsiteX4" fmla="*/ 36920 w 1472528"/>
                  <a:gd name="connsiteY4" fmla="*/ 530352 h 1480575"/>
                  <a:gd name="connsiteX5" fmla="*/ 64352 w 1472528"/>
                  <a:gd name="connsiteY5" fmla="*/ 512064 h 1480575"/>
                  <a:gd name="connsiteX6" fmla="*/ 201512 w 1472528"/>
                  <a:gd name="connsiteY6" fmla="*/ 539496 h 1480575"/>
                  <a:gd name="connsiteX7" fmla="*/ 256376 w 1472528"/>
                  <a:gd name="connsiteY7" fmla="*/ 576072 h 1480575"/>
                  <a:gd name="connsiteX8" fmla="*/ 302096 w 1472528"/>
                  <a:gd name="connsiteY8" fmla="*/ 621792 h 1480575"/>
                  <a:gd name="connsiteX9" fmla="*/ 320384 w 1472528"/>
                  <a:gd name="connsiteY9" fmla="*/ 649224 h 1480575"/>
                  <a:gd name="connsiteX10" fmla="*/ 375248 w 1472528"/>
                  <a:gd name="connsiteY10" fmla="*/ 685800 h 1480575"/>
                  <a:gd name="connsiteX11" fmla="*/ 393536 w 1472528"/>
                  <a:gd name="connsiteY11" fmla="*/ 658368 h 1480575"/>
                  <a:gd name="connsiteX12" fmla="*/ 411824 w 1472528"/>
                  <a:gd name="connsiteY12" fmla="*/ 603504 h 1480575"/>
                  <a:gd name="connsiteX13" fmla="*/ 393536 w 1472528"/>
                  <a:gd name="connsiteY13" fmla="*/ 512064 h 1480575"/>
                  <a:gd name="connsiteX14" fmla="*/ 366104 w 1472528"/>
                  <a:gd name="connsiteY14" fmla="*/ 484632 h 1480575"/>
                  <a:gd name="connsiteX15" fmla="*/ 320384 w 1472528"/>
                  <a:gd name="connsiteY15" fmla="*/ 438912 h 1480575"/>
                  <a:gd name="connsiteX16" fmla="*/ 302096 w 1472528"/>
                  <a:gd name="connsiteY16" fmla="*/ 384048 h 1480575"/>
                  <a:gd name="connsiteX17" fmla="*/ 283808 w 1472528"/>
                  <a:gd name="connsiteY17" fmla="*/ 256032 h 1480575"/>
                  <a:gd name="connsiteX18" fmla="*/ 265520 w 1472528"/>
                  <a:gd name="connsiteY18" fmla="*/ 201168 h 1480575"/>
                  <a:gd name="connsiteX19" fmla="*/ 256376 w 1472528"/>
                  <a:gd name="connsiteY19" fmla="*/ 173736 h 1480575"/>
                  <a:gd name="connsiteX20" fmla="*/ 329528 w 1472528"/>
                  <a:gd name="connsiteY20" fmla="*/ 128016 h 1480575"/>
                  <a:gd name="connsiteX21" fmla="*/ 356960 w 1472528"/>
                  <a:gd name="connsiteY21" fmla="*/ 118872 h 1480575"/>
                  <a:gd name="connsiteX22" fmla="*/ 466688 w 1472528"/>
                  <a:gd name="connsiteY22" fmla="*/ 137160 h 1480575"/>
                  <a:gd name="connsiteX23" fmla="*/ 521552 w 1472528"/>
                  <a:gd name="connsiteY23" fmla="*/ 173736 h 1480575"/>
                  <a:gd name="connsiteX24" fmla="*/ 558128 w 1472528"/>
                  <a:gd name="connsiteY24" fmla="*/ 228600 h 1480575"/>
                  <a:gd name="connsiteX25" fmla="*/ 585560 w 1472528"/>
                  <a:gd name="connsiteY25" fmla="*/ 283464 h 1480575"/>
                  <a:gd name="connsiteX26" fmla="*/ 594704 w 1472528"/>
                  <a:gd name="connsiteY26" fmla="*/ 329184 h 1480575"/>
                  <a:gd name="connsiteX27" fmla="*/ 585560 w 1472528"/>
                  <a:gd name="connsiteY27" fmla="*/ 228600 h 1480575"/>
                  <a:gd name="connsiteX28" fmla="*/ 585560 w 1472528"/>
                  <a:gd name="connsiteY28" fmla="*/ 100584 h 1480575"/>
                  <a:gd name="connsiteX29" fmla="*/ 612992 w 1472528"/>
                  <a:gd name="connsiteY29" fmla="*/ 73152 h 1480575"/>
                  <a:gd name="connsiteX30" fmla="*/ 640424 w 1472528"/>
                  <a:gd name="connsiteY30" fmla="*/ 64008 h 1480575"/>
                  <a:gd name="connsiteX31" fmla="*/ 713576 w 1472528"/>
                  <a:gd name="connsiteY31" fmla="*/ 18288 h 1480575"/>
                  <a:gd name="connsiteX32" fmla="*/ 741008 w 1472528"/>
                  <a:gd name="connsiteY32" fmla="*/ 9144 h 1480575"/>
                  <a:gd name="connsiteX33" fmla="*/ 768440 w 1472528"/>
                  <a:gd name="connsiteY33" fmla="*/ 0 h 1480575"/>
                  <a:gd name="connsiteX34" fmla="*/ 869024 w 1472528"/>
                  <a:gd name="connsiteY34" fmla="*/ 9144 h 1480575"/>
                  <a:gd name="connsiteX35" fmla="*/ 923888 w 1472528"/>
                  <a:gd name="connsiteY35" fmla="*/ 45720 h 1480575"/>
                  <a:gd name="connsiteX36" fmla="*/ 933032 w 1472528"/>
                  <a:gd name="connsiteY36" fmla="*/ 73152 h 1480575"/>
                  <a:gd name="connsiteX37" fmla="*/ 960464 w 1472528"/>
                  <a:gd name="connsiteY37" fmla="*/ 82296 h 1480575"/>
                  <a:gd name="connsiteX38" fmla="*/ 987896 w 1472528"/>
                  <a:gd name="connsiteY38" fmla="*/ 100584 h 1480575"/>
                  <a:gd name="connsiteX39" fmla="*/ 1006184 w 1472528"/>
                  <a:gd name="connsiteY39" fmla="*/ 128016 h 1480575"/>
                  <a:gd name="connsiteX40" fmla="*/ 1061048 w 1472528"/>
                  <a:gd name="connsiteY40" fmla="*/ 146304 h 1480575"/>
                  <a:gd name="connsiteX41" fmla="*/ 1115912 w 1472528"/>
                  <a:gd name="connsiteY41" fmla="*/ 173736 h 1480575"/>
                  <a:gd name="connsiteX42" fmla="*/ 1143344 w 1472528"/>
                  <a:gd name="connsiteY42" fmla="*/ 192024 h 1480575"/>
                  <a:gd name="connsiteX43" fmla="*/ 1170776 w 1472528"/>
                  <a:gd name="connsiteY43" fmla="*/ 201168 h 1480575"/>
                  <a:gd name="connsiteX44" fmla="*/ 1225640 w 1472528"/>
                  <a:gd name="connsiteY44" fmla="*/ 237744 h 1480575"/>
                  <a:gd name="connsiteX45" fmla="*/ 1271360 w 1472528"/>
                  <a:gd name="connsiteY45" fmla="*/ 274320 h 1480575"/>
                  <a:gd name="connsiteX46" fmla="*/ 1326224 w 1472528"/>
                  <a:gd name="connsiteY46" fmla="*/ 310896 h 1480575"/>
                  <a:gd name="connsiteX47" fmla="*/ 1381088 w 1472528"/>
                  <a:gd name="connsiteY47" fmla="*/ 338328 h 1480575"/>
                  <a:gd name="connsiteX48" fmla="*/ 1399376 w 1472528"/>
                  <a:gd name="connsiteY48" fmla="*/ 365760 h 1480575"/>
                  <a:gd name="connsiteX49" fmla="*/ 1426808 w 1472528"/>
                  <a:gd name="connsiteY49" fmla="*/ 374904 h 1480575"/>
                  <a:gd name="connsiteX50" fmla="*/ 1445096 w 1472528"/>
                  <a:gd name="connsiteY50" fmla="*/ 429768 h 1480575"/>
                  <a:gd name="connsiteX51" fmla="*/ 1463384 w 1472528"/>
                  <a:gd name="connsiteY51" fmla="*/ 484632 h 1480575"/>
                  <a:gd name="connsiteX52" fmla="*/ 1472528 w 1472528"/>
                  <a:gd name="connsiteY52" fmla="*/ 512064 h 1480575"/>
                  <a:gd name="connsiteX53" fmla="*/ 1454240 w 1472528"/>
                  <a:gd name="connsiteY53" fmla="*/ 630936 h 1480575"/>
                  <a:gd name="connsiteX54" fmla="*/ 1435952 w 1472528"/>
                  <a:gd name="connsiteY54" fmla="*/ 658368 h 1480575"/>
                  <a:gd name="connsiteX55" fmla="*/ 1408520 w 1472528"/>
                  <a:gd name="connsiteY55" fmla="*/ 676656 h 1480575"/>
                  <a:gd name="connsiteX56" fmla="*/ 1390232 w 1472528"/>
                  <a:gd name="connsiteY56" fmla="*/ 704088 h 1480575"/>
                  <a:gd name="connsiteX57" fmla="*/ 1362800 w 1472528"/>
                  <a:gd name="connsiteY57" fmla="*/ 722376 h 1480575"/>
                  <a:gd name="connsiteX58" fmla="*/ 1344512 w 1472528"/>
                  <a:gd name="connsiteY58" fmla="*/ 777240 h 1480575"/>
                  <a:gd name="connsiteX59" fmla="*/ 1335368 w 1472528"/>
                  <a:gd name="connsiteY59" fmla="*/ 804672 h 1480575"/>
                  <a:gd name="connsiteX60" fmla="*/ 1326224 w 1472528"/>
                  <a:gd name="connsiteY60" fmla="*/ 832104 h 1480575"/>
                  <a:gd name="connsiteX61" fmla="*/ 1317080 w 1472528"/>
                  <a:gd name="connsiteY61" fmla="*/ 859536 h 1480575"/>
                  <a:gd name="connsiteX62" fmla="*/ 1307936 w 1472528"/>
                  <a:gd name="connsiteY62" fmla="*/ 914400 h 1480575"/>
                  <a:gd name="connsiteX63" fmla="*/ 1298792 w 1472528"/>
                  <a:gd name="connsiteY63" fmla="*/ 941832 h 1480575"/>
                  <a:gd name="connsiteX64" fmla="*/ 1289648 w 1472528"/>
                  <a:gd name="connsiteY64" fmla="*/ 978408 h 1480575"/>
                  <a:gd name="connsiteX65" fmla="*/ 1280504 w 1472528"/>
                  <a:gd name="connsiteY65" fmla="*/ 1005840 h 1480575"/>
                  <a:gd name="connsiteX66" fmla="*/ 1253072 w 1472528"/>
                  <a:gd name="connsiteY66" fmla="*/ 1106424 h 1480575"/>
                  <a:gd name="connsiteX67" fmla="*/ 1234784 w 1472528"/>
                  <a:gd name="connsiteY67" fmla="*/ 1133856 h 1480575"/>
                  <a:gd name="connsiteX68" fmla="*/ 1216496 w 1472528"/>
                  <a:gd name="connsiteY68" fmla="*/ 1188720 h 1480575"/>
                  <a:gd name="connsiteX69" fmla="*/ 1207352 w 1472528"/>
                  <a:gd name="connsiteY69" fmla="*/ 1316736 h 1480575"/>
                  <a:gd name="connsiteX70" fmla="*/ 1179920 w 1472528"/>
                  <a:gd name="connsiteY70" fmla="*/ 1426464 h 1480575"/>
                  <a:gd name="connsiteX71" fmla="*/ 1152488 w 1472528"/>
                  <a:gd name="connsiteY71" fmla="*/ 1444752 h 1480575"/>
                  <a:gd name="connsiteX72" fmla="*/ 686144 w 1472528"/>
                  <a:gd name="connsiteY72" fmla="*/ 1472184 h 1480575"/>
                  <a:gd name="connsiteX73" fmla="*/ 504788 w 1472528"/>
                  <a:gd name="connsiteY73" fmla="*/ 1466215 h 1480575"/>
                  <a:gd name="connsiteX74" fmla="*/ 445098 w 1472528"/>
                  <a:gd name="connsiteY74" fmla="*/ 1347343 h 1480575"/>
                  <a:gd name="connsiteX75" fmla="*/ 356960 w 1472528"/>
                  <a:gd name="connsiteY75" fmla="*/ 1289304 h 1480575"/>
                  <a:gd name="connsiteX76" fmla="*/ 336259 w 1472528"/>
                  <a:gd name="connsiteY76" fmla="*/ 1210183 h 1480575"/>
                  <a:gd name="connsiteX77" fmla="*/ 235421 w 1472528"/>
                  <a:gd name="connsiteY77" fmla="*/ 1114044 h 1480575"/>
                  <a:gd name="connsiteX78" fmla="*/ 144743 w 1472528"/>
                  <a:gd name="connsiteY78" fmla="*/ 919988 h 1480575"/>
                  <a:gd name="connsiteX79" fmla="*/ 41365 w 1472528"/>
                  <a:gd name="connsiteY79" fmla="*/ 836422 h 1480575"/>
                  <a:gd name="connsiteX0" fmla="*/ 42445 w 1473608"/>
                  <a:gd name="connsiteY0" fmla="*/ 836422 h 1480575"/>
                  <a:gd name="connsiteX1" fmla="*/ 1424 w 1473608"/>
                  <a:gd name="connsiteY1" fmla="*/ 621792 h 1480575"/>
                  <a:gd name="connsiteX2" fmla="*/ 10568 w 1473608"/>
                  <a:gd name="connsiteY2" fmla="*/ 585216 h 1480575"/>
                  <a:gd name="connsiteX3" fmla="*/ 38000 w 1473608"/>
                  <a:gd name="connsiteY3" fmla="*/ 530352 h 1480575"/>
                  <a:gd name="connsiteX4" fmla="*/ 65432 w 1473608"/>
                  <a:gd name="connsiteY4" fmla="*/ 512064 h 1480575"/>
                  <a:gd name="connsiteX5" fmla="*/ 202592 w 1473608"/>
                  <a:gd name="connsiteY5" fmla="*/ 539496 h 1480575"/>
                  <a:gd name="connsiteX6" fmla="*/ 257456 w 1473608"/>
                  <a:gd name="connsiteY6" fmla="*/ 576072 h 1480575"/>
                  <a:gd name="connsiteX7" fmla="*/ 303176 w 1473608"/>
                  <a:gd name="connsiteY7" fmla="*/ 621792 h 1480575"/>
                  <a:gd name="connsiteX8" fmla="*/ 321464 w 1473608"/>
                  <a:gd name="connsiteY8" fmla="*/ 649224 h 1480575"/>
                  <a:gd name="connsiteX9" fmla="*/ 376328 w 1473608"/>
                  <a:gd name="connsiteY9" fmla="*/ 685800 h 1480575"/>
                  <a:gd name="connsiteX10" fmla="*/ 394616 w 1473608"/>
                  <a:gd name="connsiteY10" fmla="*/ 658368 h 1480575"/>
                  <a:gd name="connsiteX11" fmla="*/ 412904 w 1473608"/>
                  <a:gd name="connsiteY11" fmla="*/ 603504 h 1480575"/>
                  <a:gd name="connsiteX12" fmla="*/ 394616 w 1473608"/>
                  <a:gd name="connsiteY12" fmla="*/ 512064 h 1480575"/>
                  <a:gd name="connsiteX13" fmla="*/ 367184 w 1473608"/>
                  <a:gd name="connsiteY13" fmla="*/ 484632 h 1480575"/>
                  <a:gd name="connsiteX14" fmla="*/ 321464 w 1473608"/>
                  <a:gd name="connsiteY14" fmla="*/ 438912 h 1480575"/>
                  <a:gd name="connsiteX15" fmla="*/ 303176 w 1473608"/>
                  <a:gd name="connsiteY15" fmla="*/ 384048 h 1480575"/>
                  <a:gd name="connsiteX16" fmla="*/ 284888 w 1473608"/>
                  <a:gd name="connsiteY16" fmla="*/ 256032 h 1480575"/>
                  <a:gd name="connsiteX17" fmla="*/ 266600 w 1473608"/>
                  <a:gd name="connsiteY17" fmla="*/ 201168 h 1480575"/>
                  <a:gd name="connsiteX18" fmla="*/ 257456 w 1473608"/>
                  <a:gd name="connsiteY18" fmla="*/ 173736 h 1480575"/>
                  <a:gd name="connsiteX19" fmla="*/ 330608 w 1473608"/>
                  <a:gd name="connsiteY19" fmla="*/ 128016 h 1480575"/>
                  <a:gd name="connsiteX20" fmla="*/ 358040 w 1473608"/>
                  <a:gd name="connsiteY20" fmla="*/ 118872 h 1480575"/>
                  <a:gd name="connsiteX21" fmla="*/ 467768 w 1473608"/>
                  <a:gd name="connsiteY21" fmla="*/ 137160 h 1480575"/>
                  <a:gd name="connsiteX22" fmla="*/ 522632 w 1473608"/>
                  <a:gd name="connsiteY22" fmla="*/ 173736 h 1480575"/>
                  <a:gd name="connsiteX23" fmla="*/ 559208 w 1473608"/>
                  <a:gd name="connsiteY23" fmla="*/ 228600 h 1480575"/>
                  <a:gd name="connsiteX24" fmla="*/ 586640 w 1473608"/>
                  <a:gd name="connsiteY24" fmla="*/ 283464 h 1480575"/>
                  <a:gd name="connsiteX25" fmla="*/ 595784 w 1473608"/>
                  <a:gd name="connsiteY25" fmla="*/ 329184 h 1480575"/>
                  <a:gd name="connsiteX26" fmla="*/ 586640 w 1473608"/>
                  <a:gd name="connsiteY26" fmla="*/ 228600 h 1480575"/>
                  <a:gd name="connsiteX27" fmla="*/ 586640 w 1473608"/>
                  <a:gd name="connsiteY27" fmla="*/ 100584 h 1480575"/>
                  <a:gd name="connsiteX28" fmla="*/ 614072 w 1473608"/>
                  <a:gd name="connsiteY28" fmla="*/ 73152 h 1480575"/>
                  <a:gd name="connsiteX29" fmla="*/ 641504 w 1473608"/>
                  <a:gd name="connsiteY29" fmla="*/ 64008 h 1480575"/>
                  <a:gd name="connsiteX30" fmla="*/ 714656 w 1473608"/>
                  <a:gd name="connsiteY30" fmla="*/ 18288 h 1480575"/>
                  <a:gd name="connsiteX31" fmla="*/ 742088 w 1473608"/>
                  <a:gd name="connsiteY31" fmla="*/ 9144 h 1480575"/>
                  <a:gd name="connsiteX32" fmla="*/ 769520 w 1473608"/>
                  <a:gd name="connsiteY32" fmla="*/ 0 h 1480575"/>
                  <a:gd name="connsiteX33" fmla="*/ 870104 w 1473608"/>
                  <a:gd name="connsiteY33" fmla="*/ 9144 h 1480575"/>
                  <a:gd name="connsiteX34" fmla="*/ 924968 w 1473608"/>
                  <a:gd name="connsiteY34" fmla="*/ 45720 h 1480575"/>
                  <a:gd name="connsiteX35" fmla="*/ 934112 w 1473608"/>
                  <a:gd name="connsiteY35" fmla="*/ 73152 h 1480575"/>
                  <a:gd name="connsiteX36" fmla="*/ 961544 w 1473608"/>
                  <a:gd name="connsiteY36" fmla="*/ 82296 h 1480575"/>
                  <a:gd name="connsiteX37" fmla="*/ 988976 w 1473608"/>
                  <a:gd name="connsiteY37" fmla="*/ 100584 h 1480575"/>
                  <a:gd name="connsiteX38" fmla="*/ 1007264 w 1473608"/>
                  <a:gd name="connsiteY38" fmla="*/ 128016 h 1480575"/>
                  <a:gd name="connsiteX39" fmla="*/ 1062128 w 1473608"/>
                  <a:gd name="connsiteY39" fmla="*/ 146304 h 1480575"/>
                  <a:gd name="connsiteX40" fmla="*/ 1116992 w 1473608"/>
                  <a:gd name="connsiteY40" fmla="*/ 173736 h 1480575"/>
                  <a:gd name="connsiteX41" fmla="*/ 1144424 w 1473608"/>
                  <a:gd name="connsiteY41" fmla="*/ 192024 h 1480575"/>
                  <a:gd name="connsiteX42" fmla="*/ 1171856 w 1473608"/>
                  <a:gd name="connsiteY42" fmla="*/ 201168 h 1480575"/>
                  <a:gd name="connsiteX43" fmla="*/ 1226720 w 1473608"/>
                  <a:gd name="connsiteY43" fmla="*/ 237744 h 1480575"/>
                  <a:gd name="connsiteX44" fmla="*/ 1272440 w 1473608"/>
                  <a:gd name="connsiteY44" fmla="*/ 274320 h 1480575"/>
                  <a:gd name="connsiteX45" fmla="*/ 1327304 w 1473608"/>
                  <a:gd name="connsiteY45" fmla="*/ 310896 h 1480575"/>
                  <a:gd name="connsiteX46" fmla="*/ 1382168 w 1473608"/>
                  <a:gd name="connsiteY46" fmla="*/ 338328 h 1480575"/>
                  <a:gd name="connsiteX47" fmla="*/ 1400456 w 1473608"/>
                  <a:gd name="connsiteY47" fmla="*/ 365760 h 1480575"/>
                  <a:gd name="connsiteX48" fmla="*/ 1427888 w 1473608"/>
                  <a:gd name="connsiteY48" fmla="*/ 374904 h 1480575"/>
                  <a:gd name="connsiteX49" fmla="*/ 1446176 w 1473608"/>
                  <a:gd name="connsiteY49" fmla="*/ 429768 h 1480575"/>
                  <a:gd name="connsiteX50" fmla="*/ 1464464 w 1473608"/>
                  <a:gd name="connsiteY50" fmla="*/ 484632 h 1480575"/>
                  <a:gd name="connsiteX51" fmla="*/ 1473608 w 1473608"/>
                  <a:gd name="connsiteY51" fmla="*/ 512064 h 1480575"/>
                  <a:gd name="connsiteX52" fmla="*/ 1455320 w 1473608"/>
                  <a:gd name="connsiteY52" fmla="*/ 630936 h 1480575"/>
                  <a:gd name="connsiteX53" fmla="*/ 1437032 w 1473608"/>
                  <a:gd name="connsiteY53" fmla="*/ 658368 h 1480575"/>
                  <a:gd name="connsiteX54" fmla="*/ 1409600 w 1473608"/>
                  <a:gd name="connsiteY54" fmla="*/ 676656 h 1480575"/>
                  <a:gd name="connsiteX55" fmla="*/ 1391312 w 1473608"/>
                  <a:gd name="connsiteY55" fmla="*/ 704088 h 1480575"/>
                  <a:gd name="connsiteX56" fmla="*/ 1363880 w 1473608"/>
                  <a:gd name="connsiteY56" fmla="*/ 722376 h 1480575"/>
                  <a:gd name="connsiteX57" fmla="*/ 1345592 w 1473608"/>
                  <a:gd name="connsiteY57" fmla="*/ 777240 h 1480575"/>
                  <a:gd name="connsiteX58" fmla="*/ 1336448 w 1473608"/>
                  <a:gd name="connsiteY58" fmla="*/ 804672 h 1480575"/>
                  <a:gd name="connsiteX59" fmla="*/ 1327304 w 1473608"/>
                  <a:gd name="connsiteY59" fmla="*/ 832104 h 1480575"/>
                  <a:gd name="connsiteX60" fmla="*/ 1318160 w 1473608"/>
                  <a:gd name="connsiteY60" fmla="*/ 859536 h 1480575"/>
                  <a:gd name="connsiteX61" fmla="*/ 1309016 w 1473608"/>
                  <a:gd name="connsiteY61" fmla="*/ 914400 h 1480575"/>
                  <a:gd name="connsiteX62" fmla="*/ 1299872 w 1473608"/>
                  <a:gd name="connsiteY62" fmla="*/ 941832 h 1480575"/>
                  <a:gd name="connsiteX63" fmla="*/ 1290728 w 1473608"/>
                  <a:gd name="connsiteY63" fmla="*/ 978408 h 1480575"/>
                  <a:gd name="connsiteX64" fmla="*/ 1281584 w 1473608"/>
                  <a:gd name="connsiteY64" fmla="*/ 1005840 h 1480575"/>
                  <a:gd name="connsiteX65" fmla="*/ 1254152 w 1473608"/>
                  <a:gd name="connsiteY65" fmla="*/ 1106424 h 1480575"/>
                  <a:gd name="connsiteX66" fmla="*/ 1235864 w 1473608"/>
                  <a:gd name="connsiteY66" fmla="*/ 1133856 h 1480575"/>
                  <a:gd name="connsiteX67" fmla="*/ 1217576 w 1473608"/>
                  <a:gd name="connsiteY67" fmla="*/ 1188720 h 1480575"/>
                  <a:gd name="connsiteX68" fmla="*/ 1208432 w 1473608"/>
                  <a:gd name="connsiteY68" fmla="*/ 1316736 h 1480575"/>
                  <a:gd name="connsiteX69" fmla="*/ 1181000 w 1473608"/>
                  <a:gd name="connsiteY69" fmla="*/ 1426464 h 1480575"/>
                  <a:gd name="connsiteX70" fmla="*/ 1153568 w 1473608"/>
                  <a:gd name="connsiteY70" fmla="*/ 1444752 h 1480575"/>
                  <a:gd name="connsiteX71" fmla="*/ 687224 w 1473608"/>
                  <a:gd name="connsiteY71" fmla="*/ 1472184 h 1480575"/>
                  <a:gd name="connsiteX72" fmla="*/ 505868 w 1473608"/>
                  <a:gd name="connsiteY72" fmla="*/ 1466215 h 1480575"/>
                  <a:gd name="connsiteX73" fmla="*/ 446178 w 1473608"/>
                  <a:gd name="connsiteY73" fmla="*/ 1347343 h 1480575"/>
                  <a:gd name="connsiteX74" fmla="*/ 358040 w 1473608"/>
                  <a:gd name="connsiteY74" fmla="*/ 1289304 h 1480575"/>
                  <a:gd name="connsiteX75" fmla="*/ 337339 w 1473608"/>
                  <a:gd name="connsiteY75" fmla="*/ 1210183 h 1480575"/>
                  <a:gd name="connsiteX76" fmla="*/ 236501 w 1473608"/>
                  <a:gd name="connsiteY76" fmla="*/ 1114044 h 1480575"/>
                  <a:gd name="connsiteX77" fmla="*/ 145823 w 1473608"/>
                  <a:gd name="connsiteY77" fmla="*/ 919988 h 1480575"/>
                  <a:gd name="connsiteX78" fmla="*/ 42445 w 1473608"/>
                  <a:gd name="connsiteY78" fmla="*/ 836422 h 1480575"/>
                  <a:gd name="connsiteX0" fmla="*/ 32236 w 1463399"/>
                  <a:gd name="connsiteY0" fmla="*/ 836422 h 1480575"/>
                  <a:gd name="connsiteX1" fmla="*/ 13440 w 1463399"/>
                  <a:gd name="connsiteY1" fmla="*/ 650367 h 1480575"/>
                  <a:gd name="connsiteX2" fmla="*/ 359 w 1463399"/>
                  <a:gd name="connsiteY2" fmla="*/ 585216 h 1480575"/>
                  <a:gd name="connsiteX3" fmla="*/ 27791 w 1463399"/>
                  <a:gd name="connsiteY3" fmla="*/ 530352 h 1480575"/>
                  <a:gd name="connsiteX4" fmla="*/ 55223 w 1463399"/>
                  <a:gd name="connsiteY4" fmla="*/ 512064 h 1480575"/>
                  <a:gd name="connsiteX5" fmla="*/ 192383 w 1463399"/>
                  <a:gd name="connsiteY5" fmla="*/ 539496 h 1480575"/>
                  <a:gd name="connsiteX6" fmla="*/ 247247 w 1463399"/>
                  <a:gd name="connsiteY6" fmla="*/ 576072 h 1480575"/>
                  <a:gd name="connsiteX7" fmla="*/ 292967 w 1463399"/>
                  <a:gd name="connsiteY7" fmla="*/ 621792 h 1480575"/>
                  <a:gd name="connsiteX8" fmla="*/ 311255 w 1463399"/>
                  <a:gd name="connsiteY8" fmla="*/ 649224 h 1480575"/>
                  <a:gd name="connsiteX9" fmla="*/ 366119 w 1463399"/>
                  <a:gd name="connsiteY9" fmla="*/ 685800 h 1480575"/>
                  <a:gd name="connsiteX10" fmla="*/ 384407 w 1463399"/>
                  <a:gd name="connsiteY10" fmla="*/ 658368 h 1480575"/>
                  <a:gd name="connsiteX11" fmla="*/ 402695 w 1463399"/>
                  <a:gd name="connsiteY11" fmla="*/ 603504 h 1480575"/>
                  <a:gd name="connsiteX12" fmla="*/ 384407 w 1463399"/>
                  <a:gd name="connsiteY12" fmla="*/ 512064 h 1480575"/>
                  <a:gd name="connsiteX13" fmla="*/ 356975 w 1463399"/>
                  <a:gd name="connsiteY13" fmla="*/ 484632 h 1480575"/>
                  <a:gd name="connsiteX14" fmla="*/ 311255 w 1463399"/>
                  <a:gd name="connsiteY14" fmla="*/ 438912 h 1480575"/>
                  <a:gd name="connsiteX15" fmla="*/ 292967 w 1463399"/>
                  <a:gd name="connsiteY15" fmla="*/ 384048 h 1480575"/>
                  <a:gd name="connsiteX16" fmla="*/ 274679 w 1463399"/>
                  <a:gd name="connsiteY16" fmla="*/ 256032 h 1480575"/>
                  <a:gd name="connsiteX17" fmla="*/ 256391 w 1463399"/>
                  <a:gd name="connsiteY17" fmla="*/ 201168 h 1480575"/>
                  <a:gd name="connsiteX18" fmla="*/ 247247 w 1463399"/>
                  <a:gd name="connsiteY18" fmla="*/ 173736 h 1480575"/>
                  <a:gd name="connsiteX19" fmla="*/ 320399 w 1463399"/>
                  <a:gd name="connsiteY19" fmla="*/ 128016 h 1480575"/>
                  <a:gd name="connsiteX20" fmla="*/ 347831 w 1463399"/>
                  <a:gd name="connsiteY20" fmla="*/ 118872 h 1480575"/>
                  <a:gd name="connsiteX21" fmla="*/ 457559 w 1463399"/>
                  <a:gd name="connsiteY21" fmla="*/ 137160 h 1480575"/>
                  <a:gd name="connsiteX22" fmla="*/ 512423 w 1463399"/>
                  <a:gd name="connsiteY22" fmla="*/ 173736 h 1480575"/>
                  <a:gd name="connsiteX23" fmla="*/ 548999 w 1463399"/>
                  <a:gd name="connsiteY23" fmla="*/ 228600 h 1480575"/>
                  <a:gd name="connsiteX24" fmla="*/ 576431 w 1463399"/>
                  <a:gd name="connsiteY24" fmla="*/ 283464 h 1480575"/>
                  <a:gd name="connsiteX25" fmla="*/ 585575 w 1463399"/>
                  <a:gd name="connsiteY25" fmla="*/ 329184 h 1480575"/>
                  <a:gd name="connsiteX26" fmla="*/ 576431 w 1463399"/>
                  <a:gd name="connsiteY26" fmla="*/ 228600 h 1480575"/>
                  <a:gd name="connsiteX27" fmla="*/ 576431 w 1463399"/>
                  <a:gd name="connsiteY27" fmla="*/ 100584 h 1480575"/>
                  <a:gd name="connsiteX28" fmla="*/ 603863 w 1463399"/>
                  <a:gd name="connsiteY28" fmla="*/ 73152 h 1480575"/>
                  <a:gd name="connsiteX29" fmla="*/ 631295 w 1463399"/>
                  <a:gd name="connsiteY29" fmla="*/ 64008 h 1480575"/>
                  <a:gd name="connsiteX30" fmla="*/ 704447 w 1463399"/>
                  <a:gd name="connsiteY30" fmla="*/ 18288 h 1480575"/>
                  <a:gd name="connsiteX31" fmla="*/ 731879 w 1463399"/>
                  <a:gd name="connsiteY31" fmla="*/ 9144 h 1480575"/>
                  <a:gd name="connsiteX32" fmla="*/ 759311 w 1463399"/>
                  <a:gd name="connsiteY32" fmla="*/ 0 h 1480575"/>
                  <a:gd name="connsiteX33" fmla="*/ 859895 w 1463399"/>
                  <a:gd name="connsiteY33" fmla="*/ 9144 h 1480575"/>
                  <a:gd name="connsiteX34" fmla="*/ 914759 w 1463399"/>
                  <a:gd name="connsiteY34" fmla="*/ 45720 h 1480575"/>
                  <a:gd name="connsiteX35" fmla="*/ 923903 w 1463399"/>
                  <a:gd name="connsiteY35" fmla="*/ 73152 h 1480575"/>
                  <a:gd name="connsiteX36" fmla="*/ 951335 w 1463399"/>
                  <a:gd name="connsiteY36" fmla="*/ 82296 h 1480575"/>
                  <a:gd name="connsiteX37" fmla="*/ 978767 w 1463399"/>
                  <a:gd name="connsiteY37" fmla="*/ 100584 h 1480575"/>
                  <a:gd name="connsiteX38" fmla="*/ 997055 w 1463399"/>
                  <a:gd name="connsiteY38" fmla="*/ 128016 h 1480575"/>
                  <a:gd name="connsiteX39" fmla="*/ 1051919 w 1463399"/>
                  <a:gd name="connsiteY39" fmla="*/ 146304 h 1480575"/>
                  <a:gd name="connsiteX40" fmla="*/ 1106783 w 1463399"/>
                  <a:gd name="connsiteY40" fmla="*/ 173736 h 1480575"/>
                  <a:gd name="connsiteX41" fmla="*/ 1134215 w 1463399"/>
                  <a:gd name="connsiteY41" fmla="*/ 192024 h 1480575"/>
                  <a:gd name="connsiteX42" fmla="*/ 1161647 w 1463399"/>
                  <a:gd name="connsiteY42" fmla="*/ 201168 h 1480575"/>
                  <a:gd name="connsiteX43" fmla="*/ 1216511 w 1463399"/>
                  <a:gd name="connsiteY43" fmla="*/ 237744 h 1480575"/>
                  <a:gd name="connsiteX44" fmla="*/ 1262231 w 1463399"/>
                  <a:gd name="connsiteY44" fmla="*/ 274320 h 1480575"/>
                  <a:gd name="connsiteX45" fmla="*/ 1317095 w 1463399"/>
                  <a:gd name="connsiteY45" fmla="*/ 310896 h 1480575"/>
                  <a:gd name="connsiteX46" fmla="*/ 1371959 w 1463399"/>
                  <a:gd name="connsiteY46" fmla="*/ 338328 h 1480575"/>
                  <a:gd name="connsiteX47" fmla="*/ 1390247 w 1463399"/>
                  <a:gd name="connsiteY47" fmla="*/ 365760 h 1480575"/>
                  <a:gd name="connsiteX48" fmla="*/ 1417679 w 1463399"/>
                  <a:gd name="connsiteY48" fmla="*/ 374904 h 1480575"/>
                  <a:gd name="connsiteX49" fmla="*/ 1435967 w 1463399"/>
                  <a:gd name="connsiteY49" fmla="*/ 429768 h 1480575"/>
                  <a:gd name="connsiteX50" fmla="*/ 1454255 w 1463399"/>
                  <a:gd name="connsiteY50" fmla="*/ 484632 h 1480575"/>
                  <a:gd name="connsiteX51" fmla="*/ 1463399 w 1463399"/>
                  <a:gd name="connsiteY51" fmla="*/ 512064 h 1480575"/>
                  <a:gd name="connsiteX52" fmla="*/ 1445111 w 1463399"/>
                  <a:gd name="connsiteY52" fmla="*/ 630936 h 1480575"/>
                  <a:gd name="connsiteX53" fmla="*/ 1426823 w 1463399"/>
                  <a:gd name="connsiteY53" fmla="*/ 658368 h 1480575"/>
                  <a:gd name="connsiteX54" fmla="*/ 1399391 w 1463399"/>
                  <a:gd name="connsiteY54" fmla="*/ 676656 h 1480575"/>
                  <a:gd name="connsiteX55" fmla="*/ 1381103 w 1463399"/>
                  <a:gd name="connsiteY55" fmla="*/ 704088 h 1480575"/>
                  <a:gd name="connsiteX56" fmla="*/ 1353671 w 1463399"/>
                  <a:gd name="connsiteY56" fmla="*/ 722376 h 1480575"/>
                  <a:gd name="connsiteX57" fmla="*/ 1335383 w 1463399"/>
                  <a:gd name="connsiteY57" fmla="*/ 777240 h 1480575"/>
                  <a:gd name="connsiteX58" fmla="*/ 1326239 w 1463399"/>
                  <a:gd name="connsiteY58" fmla="*/ 804672 h 1480575"/>
                  <a:gd name="connsiteX59" fmla="*/ 1317095 w 1463399"/>
                  <a:gd name="connsiteY59" fmla="*/ 832104 h 1480575"/>
                  <a:gd name="connsiteX60" fmla="*/ 1307951 w 1463399"/>
                  <a:gd name="connsiteY60" fmla="*/ 859536 h 1480575"/>
                  <a:gd name="connsiteX61" fmla="*/ 1298807 w 1463399"/>
                  <a:gd name="connsiteY61" fmla="*/ 914400 h 1480575"/>
                  <a:gd name="connsiteX62" fmla="*/ 1289663 w 1463399"/>
                  <a:gd name="connsiteY62" fmla="*/ 941832 h 1480575"/>
                  <a:gd name="connsiteX63" fmla="*/ 1280519 w 1463399"/>
                  <a:gd name="connsiteY63" fmla="*/ 978408 h 1480575"/>
                  <a:gd name="connsiteX64" fmla="*/ 1271375 w 1463399"/>
                  <a:gd name="connsiteY64" fmla="*/ 1005840 h 1480575"/>
                  <a:gd name="connsiteX65" fmla="*/ 1243943 w 1463399"/>
                  <a:gd name="connsiteY65" fmla="*/ 1106424 h 1480575"/>
                  <a:gd name="connsiteX66" fmla="*/ 1225655 w 1463399"/>
                  <a:gd name="connsiteY66" fmla="*/ 1133856 h 1480575"/>
                  <a:gd name="connsiteX67" fmla="*/ 1207367 w 1463399"/>
                  <a:gd name="connsiteY67" fmla="*/ 1188720 h 1480575"/>
                  <a:gd name="connsiteX68" fmla="*/ 1198223 w 1463399"/>
                  <a:gd name="connsiteY68" fmla="*/ 1316736 h 1480575"/>
                  <a:gd name="connsiteX69" fmla="*/ 1170791 w 1463399"/>
                  <a:gd name="connsiteY69" fmla="*/ 1426464 h 1480575"/>
                  <a:gd name="connsiteX70" fmla="*/ 1143359 w 1463399"/>
                  <a:gd name="connsiteY70" fmla="*/ 1444752 h 1480575"/>
                  <a:gd name="connsiteX71" fmla="*/ 677015 w 1463399"/>
                  <a:gd name="connsiteY71" fmla="*/ 1472184 h 1480575"/>
                  <a:gd name="connsiteX72" fmla="*/ 495659 w 1463399"/>
                  <a:gd name="connsiteY72" fmla="*/ 1466215 h 1480575"/>
                  <a:gd name="connsiteX73" fmla="*/ 435969 w 1463399"/>
                  <a:gd name="connsiteY73" fmla="*/ 1347343 h 1480575"/>
                  <a:gd name="connsiteX74" fmla="*/ 347831 w 1463399"/>
                  <a:gd name="connsiteY74" fmla="*/ 1289304 h 1480575"/>
                  <a:gd name="connsiteX75" fmla="*/ 327130 w 1463399"/>
                  <a:gd name="connsiteY75" fmla="*/ 1210183 h 1480575"/>
                  <a:gd name="connsiteX76" fmla="*/ 226292 w 1463399"/>
                  <a:gd name="connsiteY76" fmla="*/ 1114044 h 1480575"/>
                  <a:gd name="connsiteX77" fmla="*/ 135614 w 1463399"/>
                  <a:gd name="connsiteY77" fmla="*/ 919988 h 1480575"/>
                  <a:gd name="connsiteX78" fmla="*/ 32236 w 1463399"/>
                  <a:gd name="connsiteY78" fmla="*/ 836422 h 1480575"/>
                  <a:gd name="connsiteX0" fmla="*/ 18958 w 1450121"/>
                  <a:gd name="connsiteY0" fmla="*/ 836422 h 1480575"/>
                  <a:gd name="connsiteX1" fmla="*/ 162 w 1450121"/>
                  <a:gd name="connsiteY1" fmla="*/ 650367 h 1480575"/>
                  <a:gd name="connsiteX2" fmla="*/ 14513 w 1450121"/>
                  <a:gd name="connsiteY2" fmla="*/ 530352 h 1480575"/>
                  <a:gd name="connsiteX3" fmla="*/ 41945 w 1450121"/>
                  <a:gd name="connsiteY3" fmla="*/ 512064 h 1480575"/>
                  <a:gd name="connsiteX4" fmla="*/ 179105 w 1450121"/>
                  <a:gd name="connsiteY4" fmla="*/ 539496 h 1480575"/>
                  <a:gd name="connsiteX5" fmla="*/ 233969 w 1450121"/>
                  <a:gd name="connsiteY5" fmla="*/ 576072 h 1480575"/>
                  <a:gd name="connsiteX6" fmla="*/ 279689 w 1450121"/>
                  <a:gd name="connsiteY6" fmla="*/ 621792 h 1480575"/>
                  <a:gd name="connsiteX7" fmla="*/ 297977 w 1450121"/>
                  <a:gd name="connsiteY7" fmla="*/ 649224 h 1480575"/>
                  <a:gd name="connsiteX8" fmla="*/ 352841 w 1450121"/>
                  <a:gd name="connsiteY8" fmla="*/ 685800 h 1480575"/>
                  <a:gd name="connsiteX9" fmla="*/ 371129 w 1450121"/>
                  <a:gd name="connsiteY9" fmla="*/ 658368 h 1480575"/>
                  <a:gd name="connsiteX10" fmla="*/ 389417 w 1450121"/>
                  <a:gd name="connsiteY10" fmla="*/ 603504 h 1480575"/>
                  <a:gd name="connsiteX11" fmla="*/ 371129 w 1450121"/>
                  <a:gd name="connsiteY11" fmla="*/ 512064 h 1480575"/>
                  <a:gd name="connsiteX12" fmla="*/ 343697 w 1450121"/>
                  <a:gd name="connsiteY12" fmla="*/ 484632 h 1480575"/>
                  <a:gd name="connsiteX13" fmla="*/ 297977 w 1450121"/>
                  <a:gd name="connsiteY13" fmla="*/ 438912 h 1480575"/>
                  <a:gd name="connsiteX14" fmla="*/ 279689 w 1450121"/>
                  <a:gd name="connsiteY14" fmla="*/ 384048 h 1480575"/>
                  <a:gd name="connsiteX15" fmla="*/ 261401 w 1450121"/>
                  <a:gd name="connsiteY15" fmla="*/ 256032 h 1480575"/>
                  <a:gd name="connsiteX16" fmla="*/ 243113 w 1450121"/>
                  <a:gd name="connsiteY16" fmla="*/ 201168 h 1480575"/>
                  <a:gd name="connsiteX17" fmla="*/ 233969 w 1450121"/>
                  <a:gd name="connsiteY17" fmla="*/ 173736 h 1480575"/>
                  <a:gd name="connsiteX18" fmla="*/ 307121 w 1450121"/>
                  <a:gd name="connsiteY18" fmla="*/ 128016 h 1480575"/>
                  <a:gd name="connsiteX19" fmla="*/ 334553 w 1450121"/>
                  <a:gd name="connsiteY19" fmla="*/ 118872 h 1480575"/>
                  <a:gd name="connsiteX20" fmla="*/ 444281 w 1450121"/>
                  <a:gd name="connsiteY20" fmla="*/ 137160 h 1480575"/>
                  <a:gd name="connsiteX21" fmla="*/ 499145 w 1450121"/>
                  <a:gd name="connsiteY21" fmla="*/ 173736 h 1480575"/>
                  <a:gd name="connsiteX22" fmla="*/ 535721 w 1450121"/>
                  <a:gd name="connsiteY22" fmla="*/ 228600 h 1480575"/>
                  <a:gd name="connsiteX23" fmla="*/ 563153 w 1450121"/>
                  <a:gd name="connsiteY23" fmla="*/ 283464 h 1480575"/>
                  <a:gd name="connsiteX24" fmla="*/ 572297 w 1450121"/>
                  <a:gd name="connsiteY24" fmla="*/ 329184 h 1480575"/>
                  <a:gd name="connsiteX25" fmla="*/ 563153 w 1450121"/>
                  <a:gd name="connsiteY25" fmla="*/ 228600 h 1480575"/>
                  <a:gd name="connsiteX26" fmla="*/ 563153 w 1450121"/>
                  <a:gd name="connsiteY26" fmla="*/ 100584 h 1480575"/>
                  <a:gd name="connsiteX27" fmla="*/ 590585 w 1450121"/>
                  <a:gd name="connsiteY27" fmla="*/ 73152 h 1480575"/>
                  <a:gd name="connsiteX28" fmla="*/ 618017 w 1450121"/>
                  <a:gd name="connsiteY28" fmla="*/ 64008 h 1480575"/>
                  <a:gd name="connsiteX29" fmla="*/ 691169 w 1450121"/>
                  <a:gd name="connsiteY29" fmla="*/ 18288 h 1480575"/>
                  <a:gd name="connsiteX30" fmla="*/ 718601 w 1450121"/>
                  <a:gd name="connsiteY30" fmla="*/ 9144 h 1480575"/>
                  <a:gd name="connsiteX31" fmla="*/ 746033 w 1450121"/>
                  <a:gd name="connsiteY31" fmla="*/ 0 h 1480575"/>
                  <a:gd name="connsiteX32" fmla="*/ 846617 w 1450121"/>
                  <a:gd name="connsiteY32" fmla="*/ 9144 h 1480575"/>
                  <a:gd name="connsiteX33" fmla="*/ 901481 w 1450121"/>
                  <a:gd name="connsiteY33" fmla="*/ 45720 h 1480575"/>
                  <a:gd name="connsiteX34" fmla="*/ 910625 w 1450121"/>
                  <a:gd name="connsiteY34" fmla="*/ 73152 h 1480575"/>
                  <a:gd name="connsiteX35" fmla="*/ 938057 w 1450121"/>
                  <a:gd name="connsiteY35" fmla="*/ 82296 h 1480575"/>
                  <a:gd name="connsiteX36" fmla="*/ 965489 w 1450121"/>
                  <a:gd name="connsiteY36" fmla="*/ 100584 h 1480575"/>
                  <a:gd name="connsiteX37" fmla="*/ 983777 w 1450121"/>
                  <a:gd name="connsiteY37" fmla="*/ 128016 h 1480575"/>
                  <a:gd name="connsiteX38" fmla="*/ 1038641 w 1450121"/>
                  <a:gd name="connsiteY38" fmla="*/ 146304 h 1480575"/>
                  <a:gd name="connsiteX39" fmla="*/ 1093505 w 1450121"/>
                  <a:gd name="connsiteY39" fmla="*/ 173736 h 1480575"/>
                  <a:gd name="connsiteX40" fmla="*/ 1120937 w 1450121"/>
                  <a:gd name="connsiteY40" fmla="*/ 192024 h 1480575"/>
                  <a:gd name="connsiteX41" fmla="*/ 1148369 w 1450121"/>
                  <a:gd name="connsiteY41" fmla="*/ 201168 h 1480575"/>
                  <a:gd name="connsiteX42" fmla="*/ 1203233 w 1450121"/>
                  <a:gd name="connsiteY42" fmla="*/ 237744 h 1480575"/>
                  <a:gd name="connsiteX43" fmla="*/ 1248953 w 1450121"/>
                  <a:gd name="connsiteY43" fmla="*/ 274320 h 1480575"/>
                  <a:gd name="connsiteX44" fmla="*/ 1303817 w 1450121"/>
                  <a:gd name="connsiteY44" fmla="*/ 310896 h 1480575"/>
                  <a:gd name="connsiteX45" fmla="*/ 1358681 w 1450121"/>
                  <a:gd name="connsiteY45" fmla="*/ 338328 h 1480575"/>
                  <a:gd name="connsiteX46" fmla="*/ 1376969 w 1450121"/>
                  <a:gd name="connsiteY46" fmla="*/ 365760 h 1480575"/>
                  <a:gd name="connsiteX47" fmla="*/ 1404401 w 1450121"/>
                  <a:gd name="connsiteY47" fmla="*/ 374904 h 1480575"/>
                  <a:gd name="connsiteX48" fmla="*/ 1422689 w 1450121"/>
                  <a:gd name="connsiteY48" fmla="*/ 429768 h 1480575"/>
                  <a:gd name="connsiteX49" fmla="*/ 1440977 w 1450121"/>
                  <a:gd name="connsiteY49" fmla="*/ 484632 h 1480575"/>
                  <a:gd name="connsiteX50" fmla="*/ 1450121 w 1450121"/>
                  <a:gd name="connsiteY50" fmla="*/ 512064 h 1480575"/>
                  <a:gd name="connsiteX51" fmla="*/ 1431833 w 1450121"/>
                  <a:gd name="connsiteY51" fmla="*/ 630936 h 1480575"/>
                  <a:gd name="connsiteX52" fmla="*/ 1413545 w 1450121"/>
                  <a:gd name="connsiteY52" fmla="*/ 658368 h 1480575"/>
                  <a:gd name="connsiteX53" fmla="*/ 1386113 w 1450121"/>
                  <a:gd name="connsiteY53" fmla="*/ 676656 h 1480575"/>
                  <a:gd name="connsiteX54" fmla="*/ 1367825 w 1450121"/>
                  <a:gd name="connsiteY54" fmla="*/ 704088 h 1480575"/>
                  <a:gd name="connsiteX55" fmla="*/ 1340393 w 1450121"/>
                  <a:gd name="connsiteY55" fmla="*/ 722376 h 1480575"/>
                  <a:gd name="connsiteX56" fmla="*/ 1322105 w 1450121"/>
                  <a:gd name="connsiteY56" fmla="*/ 777240 h 1480575"/>
                  <a:gd name="connsiteX57" fmla="*/ 1312961 w 1450121"/>
                  <a:gd name="connsiteY57" fmla="*/ 804672 h 1480575"/>
                  <a:gd name="connsiteX58" fmla="*/ 1303817 w 1450121"/>
                  <a:gd name="connsiteY58" fmla="*/ 832104 h 1480575"/>
                  <a:gd name="connsiteX59" fmla="*/ 1294673 w 1450121"/>
                  <a:gd name="connsiteY59" fmla="*/ 859536 h 1480575"/>
                  <a:gd name="connsiteX60" fmla="*/ 1285529 w 1450121"/>
                  <a:gd name="connsiteY60" fmla="*/ 914400 h 1480575"/>
                  <a:gd name="connsiteX61" fmla="*/ 1276385 w 1450121"/>
                  <a:gd name="connsiteY61" fmla="*/ 941832 h 1480575"/>
                  <a:gd name="connsiteX62" fmla="*/ 1267241 w 1450121"/>
                  <a:gd name="connsiteY62" fmla="*/ 978408 h 1480575"/>
                  <a:gd name="connsiteX63" fmla="*/ 1258097 w 1450121"/>
                  <a:gd name="connsiteY63" fmla="*/ 1005840 h 1480575"/>
                  <a:gd name="connsiteX64" fmla="*/ 1230665 w 1450121"/>
                  <a:gd name="connsiteY64" fmla="*/ 1106424 h 1480575"/>
                  <a:gd name="connsiteX65" fmla="*/ 1212377 w 1450121"/>
                  <a:gd name="connsiteY65" fmla="*/ 1133856 h 1480575"/>
                  <a:gd name="connsiteX66" fmla="*/ 1194089 w 1450121"/>
                  <a:gd name="connsiteY66" fmla="*/ 1188720 h 1480575"/>
                  <a:gd name="connsiteX67" fmla="*/ 1184945 w 1450121"/>
                  <a:gd name="connsiteY67" fmla="*/ 1316736 h 1480575"/>
                  <a:gd name="connsiteX68" fmla="*/ 1157513 w 1450121"/>
                  <a:gd name="connsiteY68" fmla="*/ 1426464 h 1480575"/>
                  <a:gd name="connsiteX69" fmla="*/ 1130081 w 1450121"/>
                  <a:gd name="connsiteY69" fmla="*/ 1444752 h 1480575"/>
                  <a:gd name="connsiteX70" fmla="*/ 663737 w 1450121"/>
                  <a:gd name="connsiteY70" fmla="*/ 1472184 h 1480575"/>
                  <a:gd name="connsiteX71" fmla="*/ 482381 w 1450121"/>
                  <a:gd name="connsiteY71" fmla="*/ 1466215 h 1480575"/>
                  <a:gd name="connsiteX72" fmla="*/ 422691 w 1450121"/>
                  <a:gd name="connsiteY72" fmla="*/ 1347343 h 1480575"/>
                  <a:gd name="connsiteX73" fmla="*/ 334553 w 1450121"/>
                  <a:gd name="connsiteY73" fmla="*/ 1289304 h 1480575"/>
                  <a:gd name="connsiteX74" fmla="*/ 313852 w 1450121"/>
                  <a:gd name="connsiteY74" fmla="*/ 1210183 h 1480575"/>
                  <a:gd name="connsiteX75" fmla="*/ 213014 w 1450121"/>
                  <a:gd name="connsiteY75" fmla="*/ 1114044 h 1480575"/>
                  <a:gd name="connsiteX76" fmla="*/ 122336 w 1450121"/>
                  <a:gd name="connsiteY76" fmla="*/ 919988 h 1480575"/>
                  <a:gd name="connsiteX77" fmla="*/ 18958 w 1450121"/>
                  <a:gd name="connsiteY77" fmla="*/ 836422 h 1480575"/>
                  <a:gd name="connsiteX0" fmla="*/ 20981 w 1452144"/>
                  <a:gd name="connsiteY0" fmla="*/ 836422 h 1480575"/>
                  <a:gd name="connsiteX1" fmla="*/ 2185 w 1452144"/>
                  <a:gd name="connsiteY1" fmla="*/ 650367 h 1480575"/>
                  <a:gd name="connsiteX2" fmla="*/ 43968 w 1452144"/>
                  <a:gd name="connsiteY2" fmla="*/ 512064 h 1480575"/>
                  <a:gd name="connsiteX3" fmla="*/ 181128 w 1452144"/>
                  <a:gd name="connsiteY3" fmla="*/ 539496 h 1480575"/>
                  <a:gd name="connsiteX4" fmla="*/ 235992 w 1452144"/>
                  <a:gd name="connsiteY4" fmla="*/ 576072 h 1480575"/>
                  <a:gd name="connsiteX5" fmla="*/ 281712 w 1452144"/>
                  <a:gd name="connsiteY5" fmla="*/ 621792 h 1480575"/>
                  <a:gd name="connsiteX6" fmla="*/ 300000 w 1452144"/>
                  <a:gd name="connsiteY6" fmla="*/ 649224 h 1480575"/>
                  <a:gd name="connsiteX7" fmla="*/ 354864 w 1452144"/>
                  <a:gd name="connsiteY7" fmla="*/ 685800 h 1480575"/>
                  <a:gd name="connsiteX8" fmla="*/ 373152 w 1452144"/>
                  <a:gd name="connsiteY8" fmla="*/ 658368 h 1480575"/>
                  <a:gd name="connsiteX9" fmla="*/ 391440 w 1452144"/>
                  <a:gd name="connsiteY9" fmla="*/ 603504 h 1480575"/>
                  <a:gd name="connsiteX10" fmla="*/ 373152 w 1452144"/>
                  <a:gd name="connsiteY10" fmla="*/ 512064 h 1480575"/>
                  <a:gd name="connsiteX11" fmla="*/ 345720 w 1452144"/>
                  <a:gd name="connsiteY11" fmla="*/ 484632 h 1480575"/>
                  <a:gd name="connsiteX12" fmla="*/ 300000 w 1452144"/>
                  <a:gd name="connsiteY12" fmla="*/ 438912 h 1480575"/>
                  <a:gd name="connsiteX13" fmla="*/ 281712 w 1452144"/>
                  <a:gd name="connsiteY13" fmla="*/ 384048 h 1480575"/>
                  <a:gd name="connsiteX14" fmla="*/ 263424 w 1452144"/>
                  <a:gd name="connsiteY14" fmla="*/ 256032 h 1480575"/>
                  <a:gd name="connsiteX15" fmla="*/ 245136 w 1452144"/>
                  <a:gd name="connsiteY15" fmla="*/ 201168 h 1480575"/>
                  <a:gd name="connsiteX16" fmla="*/ 235992 w 1452144"/>
                  <a:gd name="connsiteY16" fmla="*/ 173736 h 1480575"/>
                  <a:gd name="connsiteX17" fmla="*/ 309144 w 1452144"/>
                  <a:gd name="connsiteY17" fmla="*/ 128016 h 1480575"/>
                  <a:gd name="connsiteX18" fmla="*/ 336576 w 1452144"/>
                  <a:gd name="connsiteY18" fmla="*/ 118872 h 1480575"/>
                  <a:gd name="connsiteX19" fmla="*/ 446304 w 1452144"/>
                  <a:gd name="connsiteY19" fmla="*/ 137160 h 1480575"/>
                  <a:gd name="connsiteX20" fmla="*/ 501168 w 1452144"/>
                  <a:gd name="connsiteY20" fmla="*/ 173736 h 1480575"/>
                  <a:gd name="connsiteX21" fmla="*/ 537744 w 1452144"/>
                  <a:gd name="connsiteY21" fmla="*/ 228600 h 1480575"/>
                  <a:gd name="connsiteX22" fmla="*/ 565176 w 1452144"/>
                  <a:gd name="connsiteY22" fmla="*/ 283464 h 1480575"/>
                  <a:gd name="connsiteX23" fmla="*/ 574320 w 1452144"/>
                  <a:gd name="connsiteY23" fmla="*/ 329184 h 1480575"/>
                  <a:gd name="connsiteX24" fmla="*/ 565176 w 1452144"/>
                  <a:gd name="connsiteY24" fmla="*/ 228600 h 1480575"/>
                  <a:gd name="connsiteX25" fmla="*/ 565176 w 1452144"/>
                  <a:gd name="connsiteY25" fmla="*/ 100584 h 1480575"/>
                  <a:gd name="connsiteX26" fmla="*/ 592608 w 1452144"/>
                  <a:gd name="connsiteY26" fmla="*/ 73152 h 1480575"/>
                  <a:gd name="connsiteX27" fmla="*/ 620040 w 1452144"/>
                  <a:gd name="connsiteY27" fmla="*/ 64008 h 1480575"/>
                  <a:gd name="connsiteX28" fmla="*/ 693192 w 1452144"/>
                  <a:gd name="connsiteY28" fmla="*/ 18288 h 1480575"/>
                  <a:gd name="connsiteX29" fmla="*/ 720624 w 1452144"/>
                  <a:gd name="connsiteY29" fmla="*/ 9144 h 1480575"/>
                  <a:gd name="connsiteX30" fmla="*/ 748056 w 1452144"/>
                  <a:gd name="connsiteY30" fmla="*/ 0 h 1480575"/>
                  <a:gd name="connsiteX31" fmla="*/ 848640 w 1452144"/>
                  <a:gd name="connsiteY31" fmla="*/ 9144 h 1480575"/>
                  <a:gd name="connsiteX32" fmla="*/ 903504 w 1452144"/>
                  <a:gd name="connsiteY32" fmla="*/ 45720 h 1480575"/>
                  <a:gd name="connsiteX33" fmla="*/ 912648 w 1452144"/>
                  <a:gd name="connsiteY33" fmla="*/ 73152 h 1480575"/>
                  <a:gd name="connsiteX34" fmla="*/ 940080 w 1452144"/>
                  <a:gd name="connsiteY34" fmla="*/ 82296 h 1480575"/>
                  <a:gd name="connsiteX35" fmla="*/ 967512 w 1452144"/>
                  <a:gd name="connsiteY35" fmla="*/ 100584 h 1480575"/>
                  <a:gd name="connsiteX36" fmla="*/ 985800 w 1452144"/>
                  <a:gd name="connsiteY36" fmla="*/ 128016 h 1480575"/>
                  <a:gd name="connsiteX37" fmla="*/ 1040664 w 1452144"/>
                  <a:gd name="connsiteY37" fmla="*/ 146304 h 1480575"/>
                  <a:gd name="connsiteX38" fmla="*/ 1095528 w 1452144"/>
                  <a:gd name="connsiteY38" fmla="*/ 173736 h 1480575"/>
                  <a:gd name="connsiteX39" fmla="*/ 1122960 w 1452144"/>
                  <a:gd name="connsiteY39" fmla="*/ 192024 h 1480575"/>
                  <a:gd name="connsiteX40" fmla="*/ 1150392 w 1452144"/>
                  <a:gd name="connsiteY40" fmla="*/ 201168 h 1480575"/>
                  <a:gd name="connsiteX41" fmla="*/ 1205256 w 1452144"/>
                  <a:gd name="connsiteY41" fmla="*/ 237744 h 1480575"/>
                  <a:gd name="connsiteX42" fmla="*/ 1250976 w 1452144"/>
                  <a:gd name="connsiteY42" fmla="*/ 274320 h 1480575"/>
                  <a:gd name="connsiteX43" fmla="*/ 1305840 w 1452144"/>
                  <a:gd name="connsiteY43" fmla="*/ 310896 h 1480575"/>
                  <a:gd name="connsiteX44" fmla="*/ 1360704 w 1452144"/>
                  <a:gd name="connsiteY44" fmla="*/ 338328 h 1480575"/>
                  <a:gd name="connsiteX45" fmla="*/ 1378992 w 1452144"/>
                  <a:gd name="connsiteY45" fmla="*/ 365760 h 1480575"/>
                  <a:gd name="connsiteX46" fmla="*/ 1406424 w 1452144"/>
                  <a:gd name="connsiteY46" fmla="*/ 374904 h 1480575"/>
                  <a:gd name="connsiteX47" fmla="*/ 1424712 w 1452144"/>
                  <a:gd name="connsiteY47" fmla="*/ 429768 h 1480575"/>
                  <a:gd name="connsiteX48" fmla="*/ 1443000 w 1452144"/>
                  <a:gd name="connsiteY48" fmla="*/ 484632 h 1480575"/>
                  <a:gd name="connsiteX49" fmla="*/ 1452144 w 1452144"/>
                  <a:gd name="connsiteY49" fmla="*/ 512064 h 1480575"/>
                  <a:gd name="connsiteX50" fmla="*/ 1433856 w 1452144"/>
                  <a:gd name="connsiteY50" fmla="*/ 630936 h 1480575"/>
                  <a:gd name="connsiteX51" fmla="*/ 1415568 w 1452144"/>
                  <a:gd name="connsiteY51" fmla="*/ 658368 h 1480575"/>
                  <a:gd name="connsiteX52" fmla="*/ 1388136 w 1452144"/>
                  <a:gd name="connsiteY52" fmla="*/ 676656 h 1480575"/>
                  <a:gd name="connsiteX53" fmla="*/ 1369848 w 1452144"/>
                  <a:gd name="connsiteY53" fmla="*/ 704088 h 1480575"/>
                  <a:gd name="connsiteX54" fmla="*/ 1342416 w 1452144"/>
                  <a:gd name="connsiteY54" fmla="*/ 722376 h 1480575"/>
                  <a:gd name="connsiteX55" fmla="*/ 1324128 w 1452144"/>
                  <a:gd name="connsiteY55" fmla="*/ 777240 h 1480575"/>
                  <a:gd name="connsiteX56" fmla="*/ 1314984 w 1452144"/>
                  <a:gd name="connsiteY56" fmla="*/ 804672 h 1480575"/>
                  <a:gd name="connsiteX57" fmla="*/ 1305840 w 1452144"/>
                  <a:gd name="connsiteY57" fmla="*/ 832104 h 1480575"/>
                  <a:gd name="connsiteX58" fmla="*/ 1296696 w 1452144"/>
                  <a:gd name="connsiteY58" fmla="*/ 859536 h 1480575"/>
                  <a:gd name="connsiteX59" fmla="*/ 1287552 w 1452144"/>
                  <a:gd name="connsiteY59" fmla="*/ 914400 h 1480575"/>
                  <a:gd name="connsiteX60" fmla="*/ 1278408 w 1452144"/>
                  <a:gd name="connsiteY60" fmla="*/ 941832 h 1480575"/>
                  <a:gd name="connsiteX61" fmla="*/ 1269264 w 1452144"/>
                  <a:gd name="connsiteY61" fmla="*/ 978408 h 1480575"/>
                  <a:gd name="connsiteX62" fmla="*/ 1260120 w 1452144"/>
                  <a:gd name="connsiteY62" fmla="*/ 1005840 h 1480575"/>
                  <a:gd name="connsiteX63" fmla="*/ 1232688 w 1452144"/>
                  <a:gd name="connsiteY63" fmla="*/ 1106424 h 1480575"/>
                  <a:gd name="connsiteX64" fmla="*/ 1214400 w 1452144"/>
                  <a:gd name="connsiteY64" fmla="*/ 1133856 h 1480575"/>
                  <a:gd name="connsiteX65" fmla="*/ 1196112 w 1452144"/>
                  <a:gd name="connsiteY65" fmla="*/ 1188720 h 1480575"/>
                  <a:gd name="connsiteX66" fmla="*/ 1186968 w 1452144"/>
                  <a:gd name="connsiteY66" fmla="*/ 1316736 h 1480575"/>
                  <a:gd name="connsiteX67" fmla="*/ 1159536 w 1452144"/>
                  <a:gd name="connsiteY67" fmla="*/ 1426464 h 1480575"/>
                  <a:gd name="connsiteX68" fmla="*/ 1132104 w 1452144"/>
                  <a:gd name="connsiteY68" fmla="*/ 1444752 h 1480575"/>
                  <a:gd name="connsiteX69" fmla="*/ 665760 w 1452144"/>
                  <a:gd name="connsiteY69" fmla="*/ 1472184 h 1480575"/>
                  <a:gd name="connsiteX70" fmla="*/ 484404 w 1452144"/>
                  <a:gd name="connsiteY70" fmla="*/ 1466215 h 1480575"/>
                  <a:gd name="connsiteX71" fmla="*/ 424714 w 1452144"/>
                  <a:gd name="connsiteY71" fmla="*/ 1347343 h 1480575"/>
                  <a:gd name="connsiteX72" fmla="*/ 336576 w 1452144"/>
                  <a:gd name="connsiteY72" fmla="*/ 1289304 h 1480575"/>
                  <a:gd name="connsiteX73" fmla="*/ 315875 w 1452144"/>
                  <a:gd name="connsiteY73" fmla="*/ 1210183 h 1480575"/>
                  <a:gd name="connsiteX74" fmla="*/ 215037 w 1452144"/>
                  <a:gd name="connsiteY74" fmla="*/ 1114044 h 1480575"/>
                  <a:gd name="connsiteX75" fmla="*/ 124359 w 1452144"/>
                  <a:gd name="connsiteY75" fmla="*/ 919988 h 1480575"/>
                  <a:gd name="connsiteX76" fmla="*/ 20981 w 1452144"/>
                  <a:gd name="connsiteY76" fmla="*/ 836422 h 1480575"/>
                  <a:gd name="connsiteX0" fmla="*/ 24976 w 1456139"/>
                  <a:gd name="connsiteY0" fmla="*/ 836422 h 1480575"/>
                  <a:gd name="connsiteX1" fmla="*/ 6180 w 1456139"/>
                  <a:gd name="connsiteY1" fmla="*/ 650367 h 1480575"/>
                  <a:gd name="connsiteX2" fmla="*/ 101938 w 1456139"/>
                  <a:gd name="connsiteY2" fmla="*/ 575564 h 1480575"/>
                  <a:gd name="connsiteX3" fmla="*/ 185123 w 1456139"/>
                  <a:gd name="connsiteY3" fmla="*/ 539496 h 1480575"/>
                  <a:gd name="connsiteX4" fmla="*/ 239987 w 1456139"/>
                  <a:gd name="connsiteY4" fmla="*/ 576072 h 1480575"/>
                  <a:gd name="connsiteX5" fmla="*/ 285707 w 1456139"/>
                  <a:gd name="connsiteY5" fmla="*/ 621792 h 1480575"/>
                  <a:gd name="connsiteX6" fmla="*/ 303995 w 1456139"/>
                  <a:gd name="connsiteY6" fmla="*/ 649224 h 1480575"/>
                  <a:gd name="connsiteX7" fmla="*/ 358859 w 1456139"/>
                  <a:gd name="connsiteY7" fmla="*/ 685800 h 1480575"/>
                  <a:gd name="connsiteX8" fmla="*/ 377147 w 1456139"/>
                  <a:gd name="connsiteY8" fmla="*/ 658368 h 1480575"/>
                  <a:gd name="connsiteX9" fmla="*/ 395435 w 1456139"/>
                  <a:gd name="connsiteY9" fmla="*/ 603504 h 1480575"/>
                  <a:gd name="connsiteX10" fmla="*/ 377147 w 1456139"/>
                  <a:gd name="connsiteY10" fmla="*/ 512064 h 1480575"/>
                  <a:gd name="connsiteX11" fmla="*/ 349715 w 1456139"/>
                  <a:gd name="connsiteY11" fmla="*/ 484632 h 1480575"/>
                  <a:gd name="connsiteX12" fmla="*/ 303995 w 1456139"/>
                  <a:gd name="connsiteY12" fmla="*/ 438912 h 1480575"/>
                  <a:gd name="connsiteX13" fmla="*/ 285707 w 1456139"/>
                  <a:gd name="connsiteY13" fmla="*/ 384048 h 1480575"/>
                  <a:gd name="connsiteX14" fmla="*/ 267419 w 1456139"/>
                  <a:gd name="connsiteY14" fmla="*/ 256032 h 1480575"/>
                  <a:gd name="connsiteX15" fmla="*/ 249131 w 1456139"/>
                  <a:gd name="connsiteY15" fmla="*/ 201168 h 1480575"/>
                  <a:gd name="connsiteX16" fmla="*/ 239987 w 1456139"/>
                  <a:gd name="connsiteY16" fmla="*/ 173736 h 1480575"/>
                  <a:gd name="connsiteX17" fmla="*/ 313139 w 1456139"/>
                  <a:gd name="connsiteY17" fmla="*/ 128016 h 1480575"/>
                  <a:gd name="connsiteX18" fmla="*/ 340571 w 1456139"/>
                  <a:gd name="connsiteY18" fmla="*/ 118872 h 1480575"/>
                  <a:gd name="connsiteX19" fmla="*/ 450299 w 1456139"/>
                  <a:gd name="connsiteY19" fmla="*/ 137160 h 1480575"/>
                  <a:gd name="connsiteX20" fmla="*/ 505163 w 1456139"/>
                  <a:gd name="connsiteY20" fmla="*/ 173736 h 1480575"/>
                  <a:gd name="connsiteX21" fmla="*/ 541739 w 1456139"/>
                  <a:gd name="connsiteY21" fmla="*/ 228600 h 1480575"/>
                  <a:gd name="connsiteX22" fmla="*/ 569171 w 1456139"/>
                  <a:gd name="connsiteY22" fmla="*/ 283464 h 1480575"/>
                  <a:gd name="connsiteX23" fmla="*/ 578315 w 1456139"/>
                  <a:gd name="connsiteY23" fmla="*/ 329184 h 1480575"/>
                  <a:gd name="connsiteX24" fmla="*/ 569171 w 1456139"/>
                  <a:gd name="connsiteY24" fmla="*/ 228600 h 1480575"/>
                  <a:gd name="connsiteX25" fmla="*/ 569171 w 1456139"/>
                  <a:gd name="connsiteY25" fmla="*/ 100584 h 1480575"/>
                  <a:gd name="connsiteX26" fmla="*/ 596603 w 1456139"/>
                  <a:gd name="connsiteY26" fmla="*/ 73152 h 1480575"/>
                  <a:gd name="connsiteX27" fmla="*/ 624035 w 1456139"/>
                  <a:gd name="connsiteY27" fmla="*/ 64008 h 1480575"/>
                  <a:gd name="connsiteX28" fmla="*/ 697187 w 1456139"/>
                  <a:gd name="connsiteY28" fmla="*/ 18288 h 1480575"/>
                  <a:gd name="connsiteX29" fmla="*/ 724619 w 1456139"/>
                  <a:gd name="connsiteY29" fmla="*/ 9144 h 1480575"/>
                  <a:gd name="connsiteX30" fmla="*/ 752051 w 1456139"/>
                  <a:gd name="connsiteY30" fmla="*/ 0 h 1480575"/>
                  <a:gd name="connsiteX31" fmla="*/ 852635 w 1456139"/>
                  <a:gd name="connsiteY31" fmla="*/ 9144 h 1480575"/>
                  <a:gd name="connsiteX32" fmla="*/ 907499 w 1456139"/>
                  <a:gd name="connsiteY32" fmla="*/ 45720 h 1480575"/>
                  <a:gd name="connsiteX33" fmla="*/ 916643 w 1456139"/>
                  <a:gd name="connsiteY33" fmla="*/ 73152 h 1480575"/>
                  <a:gd name="connsiteX34" fmla="*/ 944075 w 1456139"/>
                  <a:gd name="connsiteY34" fmla="*/ 82296 h 1480575"/>
                  <a:gd name="connsiteX35" fmla="*/ 971507 w 1456139"/>
                  <a:gd name="connsiteY35" fmla="*/ 100584 h 1480575"/>
                  <a:gd name="connsiteX36" fmla="*/ 989795 w 1456139"/>
                  <a:gd name="connsiteY36" fmla="*/ 128016 h 1480575"/>
                  <a:gd name="connsiteX37" fmla="*/ 1044659 w 1456139"/>
                  <a:gd name="connsiteY37" fmla="*/ 146304 h 1480575"/>
                  <a:gd name="connsiteX38" fmla="*/ 1099523 w 1456139"/>
                  <a:gd name="connsiteY38" fmla="*/ 173736 h 1480575"/>
                  <a:gd name="connsiteX39" fmla="*/ 1126955 w 1456139"/>
                  <a:gd name="connsiteY39" fmla="*/ 192024 h 1480575"/>
                  <a:gd name="connsiteX40" fmla="*/ 1154387 w 1456139"/>
                  <a:gd name="connsiteY40" fmla="*/ 201168 h 1480575"/>
                  <a:gd name="connsiteX41" fmla="*/ 1209251 w 1456139"/>
                  <a:gd name="connsiteY41" fmla="*/ 237744 h 1480575"/>
                  <a:gd name="connsiteX42" fmla="*/ 1254971 w 1456139"/>
                  <a:gd name="connsiteY42" fmla="*/ 274320 h 1480575"/>
                  <a:gd name="connsiteX43" fmla="*/ 1309835 w 1456139"/>
                  <a:gd name="connsiteY43" fmla="*/ 310896 h 1480575"/>
                  <a:gd name="connsiteX44" fmla="*/ 1364699 w 1456139"/>
                  <a:gd name="connsiteY44" fmla="*/ 338328 h 1480575"/>
                  <a:gd name="connsiteX45" fmla="*/ 1382987 w 1456139"/>
                  <a:gd name="connsiteY45" fmla="*/ 365760 h 1480575"/>
                  <a:gd name="connsiteX46" fmla="*/ 1410419 w 1456139"/>
                  <a:gd name="connsiteY46" fmla="*/ 374904 h 1480575"/>
                  <a:gd name="connsiteX47" fmla="*/ 1428707 w 1456139"/>
                  <a:gd name="connsiteY47" fmla="*/ 429768 h 1480575"/>
                  <a:gd name="connsiteX48" fmla="*/ 1446995 w 1456139"/>
                  <a:gd name="connsiteY48" fmla="*/ 484632 h 1480575"/>
                  <a:gd name="connsiteX49" fmla="*/ 1456139 w 1456139"/>
                  <a:gd name="connsiteY49" fmla="*/ 512064 h 1480575"/>
                  <a:gd name="connsiteX50" fmla="*/ 1437851 w 1456139"/>
                  <a:gd name="connsiteY50" fmla="*/ 630936 h 1480575"/>
                  <a:gd name="connsiteX51" fmla="*/ 1419563 w 1456139"/>
                  <a:gd name="connsiteY51" fmla="*/ 658368 h 1480575"/>
                  <a:gd name="connsiteX52" fmla="*/ 1392131 w 1456139"/>
                  <a:gd name="connsiteY52" fmla="*/ 676656 h 1480575"/>
                  <a:gd name="connsiteX53" fmla="*/ 1373843 w 1456139"/>
                  <a:gd name="connsiteY53" fmla="*/ 704088 h 1480575"/>
                  <a:gd name="connsiteX54" fmla="*/ 1346411 w 1456139"/>
                  <a:gd name="connsiteY54" fmla="*/ 722376 h 1480575"/>
                  <a:gd name="connsiteX55" fmla="*/ 1328123 w 1456139"/>
                  <a:gd name="connsiteY55" fmla="*/ 777240 h 1480575"/>
                  <a:gd name="connsiteX56" fmla="*/ 1318979 w 1456139"/>
                  <a:gd name="connsiteY56" fmla="*/ 804672 h 1480575"/>
                  <a:gd name="connsiteX57" fmla="*/ 1309835 w 1456139"/>
                  <a:gd name="connsiteY57" fmla="*/ 832104 h 1480575"/>
                  <a:gd name="connsiteX58" fmla="*/ 1300691 w 1456139"/>
                  <a:gd name="connsiteY58" fmla="*/ 859536 h 1480575"/>
                  <a:gd name="connsiteX59" fmla="*/ 1291547 w 1456139"/>
                  <a:gd name="connsiteY59" fmla="*/ 914400 h 1480575"/>
                  <a:gd name="connsiteX60" fmla="*/ 1282403 w 1456139"/>
                  <a:gd name="connsiteY60" fmla="*/ 941832 h 1480575"/>
                  <a:gd name="connsiteX61" fmla="*/ 1273259 w 1456139"/>
                  <a:gd name="connsiteY61" fmla="*/ 978408 h 1480575"/>
                  <a:gd name="connsiteX62" fmla="*/ 1264115 w 1456139"/>
                  <a:gd name="connsiteY62" fmla="*/ 1005840 h 1480575"/>
                  <a:gd name="connsiteX63" fmla="*/ 1236683 w 1456139"/>
                  <a:gd name="connsiteY63" fmla="*/ 1106424 h 1480575"/>
                  <a:gd name="connsiteX64" fmla="*/ 1218395 w 1456139"/>
                  <a:gd name="connsiteY64" fmla="*/ 1133856 h 1480575"/>
                  <a:gd name="connsiteX65" fmla="*/ 1200107 w 1456139"/>
                  <a:gd name="connsiteY65" fmla="*/ 1188720 h 1480575"/>
                  <a:gd name="connsiteX66" fmla="*/ 1190963 w 1456139"/>
                  <a:gd name="connsiteY66" fmla="*/ 1316736 h 1480575"/>
                  <a:gd name="connsiteX67" fmla="*/ 1163531 w 1456139"/>
                  <a:gd name="connsiteY67" fmla="*/ 1426464 h 1480575"/>
                  <a:gd name="connsiteX68" fmla="*/ 1136099 w 1456139"/>
                  <a:gd name="connsiteY68" fmla="*/ 1444752 h 1480575"/>
                  <a:gd name="connsiteX69" fmla="*/ 669755 w 1456139"/>
                  <a:gd name="connsiteY69" fmla="*/ 1472184 h 1480575"/>
                  <a:gd name="connsiteX70" fmla="*/ 488399 w 1456139"/>
                  <a:gd name="connsiteY70" fmla="*/ 1466215 h 1480575"/>
                  <a:gd name="connsiteX71" fmla="*/ 428709 w 1456139"/>
                  <a:gd name="connsiteY71" fmla="*/ 1347343 h 1480575"/>
                  <a:gd name="connsiteX72" fmla="*/ 340571 w 1456139"/>
                  <a:gd name="connsiteY72" fmla="*/ 1289304 h 1480575"/>
                  <a:gd name="connsiteX73" fmla="*/ 319870 w 1456139"/>
                  <a:gd name="connsiteY73" fmla="*/ 1210183 h 1480575"/>
                  <a:gd name="connsiteX74" fmla="*/ 219032 w 1456139"/>
                  <a:gd name="connsiteY74" fmla="*/ 1114044 h 1480575"/>
                  <a:gd name="connsiteX75" fmla="*/ 128354 w 1456139"/>
                  <a:gd name="connsiteY75" fmla="*/ 919988 h 1480575"/>
                  <a:gd name="connsiteX76" fmla="*/ 24976 w 1456139"/>
                  <a:gd name="connsiteY76" fmla="*/ 836422 h 1480575"/>
                  <a:gd name="connsiteX0" fmla="*/ 12890 w 1444053"/>
                  <a:gd name="connsiteY0" fmla="*/ 836422 h 1480575"/>
                  <a:gd name="connsiteX1" fmla="*/ 16319 w 1444053"/>
                  <a:gd name="connsiteY1" fmla="*/ 653542 h 1480575"/>
                  <a:gd name="connsiteX2" fmla="*/ 89852 w 1444053"/>
                  <a:gd name="connsiteY2" fmla="*/ 575564 h 1480575"/>
                  <a:gd name="connsiteX3" fmla="*/ 173037 w 1444053"/>
                  <a:gd name="connsiteY3" fmla="*/ 539496 h 1480575"/>
                  <a:gd name="connsiteX4" fmla="*/ 227901 w 1444053"/>
                  <a:gd name="connsiteY4" fmla="*/ 576072 h 1480575"/>
                  <a:gd name="connsiteX5" fmla="*/ 273621 w 1444053"/>
                  <a:gd name="connsiteY5" fmla="*/ 621792 h 1480575"/>
                  <a:gd name="connsiteX6" fmla="*/ 291909 w 1444053"/>
                  <a:gd name="connsiteY6" fmla="*/ 649224 h 1480575"/>
                  <a:gd name="connsiteX7" fmla="*/ 346773 w 1444053"/>
                  <a:gd name="connsiteY7" fmla="*/ 685800 h 1480575"/>
                  <a:gd name="connsiteX8" fmla="*/ 365061 w 1444053"/>
                  <a:gd name="connsiteY8" fmla="*/ 658368 h 1480575"/>
                  <a:gd name="connsiteX9" fmla="*/ 383349 w 1444053"/>
                  <a:gd name="connsiteY9" fmla="*/ 603504 h 1480575"/>
                  <a:gd name="connsiteX10" fmla="*/ 365061 w 1444053"/>
                  <a:gd name="connsiteY10" fmla="*/ 512064 h 1480575"/>
                  <a:gd name="connsiteX11" fmla="*/ 337629 w 1444053"/>
                  <a:gd name="connsiteY11" fmla="*/ 484632 h 1480575"/>
                  <a:gd name="connsiteX12" fmla="*/ 291909 w 1444053"/>
                  <a:gd name="connsiteY12" fmla="*/ 438912 h 1480575"/>
                  <a:gd name="connsiteX13" fmla="*/ 273621 w 1444053"/>
                  <a:gd name="connsiteY13" fmla="*/ 384048 h 1480575"/>
                  <a:gd name="connsiteX14" fmla="*/ 255333 w 1444053"/>
                  <a:gd name="connsiteY14" fmla="*/ 256032 h 1480575"/>
                  <a:gd name="connsiteX15" fmla="*/ 237045 w 1444053"/>
                  <a:gd name="connsiteY15" fmla="*/ 201168 h 1480575"/>
                  <a:gd name="connsiteX16" fmla="*/ 227901 w 1444053"/>
                  <a:gd name="connsiteY16" fmla="*/ 173736 h 1480575"/>
                  <a:gd name="connsiteX17" fmla="*/ 301053 w 1444053"/>
                  <a:gd name="connsiteY17" fmla="*/ 128016 h 1480575"/>
                  <a:gd name="connsiteX18" fmla="*/ 328485 w 1444053"/>
                  <a:gd name="connsiteY18" fmla="*/ 118872 h 1480575"/>
                  <a:gd name="connsiteX19" fmla="*/ 438213 w 1444053"/>
                  <a:gd name="connsiteY19" fmla="*/ 137160 h 1480575"/>
                  <a:gd name="connsiteX20" fmla="*/ 493077 w 1444053"/>
                  <a:gd name="connsiteY20" fmla="*/ 173736 h 1480575"/>
                  <a:gd name="connsiteX21" fmla="*/ 529653 w 1444053"/>
                  <a:gd name="connsiteY21" fmla="*/ 228600 h 1480575"/>
                  <a:gd name="connsiteX22" fmla="*/ 557085 w 1444053"/>
                  <a:gd name="connsiteY22" fmla="*/ 283464 h 1480575"/>
                  <a:gd name="connsiteX23" fmla="*/ 566229 w 1444053"/>
                  <a:gd name="connsiteY23" fmla="*/ 329184 h 1480575"/>
                  <a:gd name="connsiteX24" fmla="*/ 557085 w 1444053"/>
                  <a:gd name="connsiteY24" fmla="*/ 228600 h 1480575"/>
                  <a:gd name="connsiteX25" fmla="*/ 557085 w 1444053"/>
                  <a:gd name="connsiteY25" fmla="*/ 100584 h 1480575"/>
                  <a:gd name="connsiteX26" fmla="*/ 584517 w 1444053"/>
                  <a:gd name="connsiteY26" fmla="*/ 73152 h 1480575"/>
                  <a:gd name="connsiteX27" fmla="*/ 611949 w 1444053"/>
                  <a:gd name="connsiteY27" fmla="*/ 64008 h 1480575"/>
                  <a:gd name="connsiteX28" fmla="*/ 685101 w 1444053"/>
                  <a:gd name="connsiteY28" fmla="*/ 18288 h 1480575"/>
                  <a:gd name="connsiteX29" fmla="*/ 712533 w 1444053"/>
                  <a:gd name="connsiteY29" fmla="*/ 9144 h 1480575"/>
                  <a:gd name="connsiteX30" fmla="*/ 739965 w 1444053"/>
                  <a:gd name="connsiteY30" fmla="*/ 0 h 1480575"/>
                  <a:gd name="connsiteX31" fmla="*/ 840549 w 1444053"/>
                  <a:gd name="connsiteY31" fmla="*/ 9144 h 1480575"/>
                  <a:gd name="connsiteX32" fmla="*/ 895413 w 1444053"/>
                  <a:gd name="connsiteY32" fmla="*/ 45720 h 1480575"/>
                  <a:gd name="connsiteX33" fmla="*/ 904557 w 1444053"/>
                  <a:gd name="connsiteY33" fmla="*/ 73152 h 1480575"/>
                  <a:gd name="connsiteX34" fmla="*/ 931989 w 1444053"/>
                  <a:gd name="connsiteY34" fmla="*/ 82296 h 1480575"/>
                  <a:gd name="connsiteX35" fmla="*/ 959421 w 1444053"/>
                  <a:gd name="connsiteY35" fmla="*/ 100584 h 1480575"/>
                  <a:gd name="connsiteX36" fmla="*/ 977709 w 1444053"/>
                  <a:gd name="connsiteY36" fmla="*/ 128016 h 1480575"/>
                  <a:gd name="connsiteX37" fmla="*/ 1032573 w 1444053"/>
                  <a:gd name="connsiteY37" fmla="*/ 146304 h 1480575"/>
                  <a:gd name="connsiteX38" fmla="*/ 1087437 w 1444053"/>
                  <a:gd name="connsiteY38" fmla="*/ 173736 h 1480575"/>
                  <a:gd name="connsiteX39" fmla="*/ 1114869 w 1444053"/>
                  <a:gd name="connsiteY39" fmla="*/ 192024 h 1480575"/>
                  <a:gd name="connsiteX40" fmla="*/ 1142301 w 1444053"/>
                  <a:gd name="connsiteY40" fmla="*/ 201168 h 1480575"/>
                  <a:gd name="connsiteX41" fmla="*/ 1197165 w 1444053"/>
                  <a:gd name="connsiteY41" fmla="*/ 237744 h 1480575"/>
                  <a:gd name="connsiteX42" fmla="*/ 1242885 w 1444053"/>
                  <a:gd name="connsiteY42" fmla="*/ 274320 h 1480575"/>
                  <a:gd name="connsiteX43" fmla="*/ 1297749 w 1444053"/>
                  <a:gd name="connsiteY43" fmla="*/ 310896 h 1480575"/>
                  <a:gd name="connsiteX44" fmla="*/ 1352613 w 1444053"/>
                  <a:gd name="connsiteY44" fmla="*/ 338328 h 1480575"/>
                  <a:gd name="connsiteX45" fmla="*/ 1370901 w 1444053"/>
                  <a:gd name="connsiteY45" fmla="*/ 365760 h 1480575"/>
                  <a:gd name="connsiteX46" fmla="*/ 1398333 w 1444053"/>
                  <a:gd name="connsiteY46" fmla="*/ 374904 h 1480575"/>
                  <a:gd name="connsiteX47" fmla="*/ 1416621 w 1444053"/>
                  <a:gd name="connsiteY47" fmla="*/ 429768 h 1480575"/>
                  <a:gd name="connsiteX48" fmla="*/ 1434909 w 1444053"/>
                  <a:gd name="connsiteY48" fmla="*/ 484632 h 1480575"/>
                  <a:gd name="connsiteX49" fmla="*/ 1444053 w 1444053"/>
                  <a:gd name="connsiteY49" fmla="*/ 512064 h 1480575"/>
                  <a:gd name="connsiteX50" fmla="*/ 1425765 w 1444053"/>
                  <a:gd name="connsiteY50" fmla="*/ 630936 h 1480575"/>
                  <a:gd name="connsiteX51" fmla="*/ 1407477 w 1444053"/>
                  <a:gd name="connsiteY51" fmla="*/ 658368 h 1480575"/>
                  <a:gd name="connsiteX52" fmla="*/ 1380045 w 1444053"/>
                  <a:gd name="connsiteY52" fmla="*/ 676656 h 1480575"/>
                  <a:gd name="connsiteX53" fmla="*/ 1361757 w 1444053"/>
                  <a:gd name="connsiteY53" fmla="*/ 704088 h 1480575"/>
                  <a:gd name="connsiteX54" fmla="*/ 1334325 w 1444053"/>
                  <a:gd name="connsiteY54" fmla="*/ 722376 h 1480575"/>
                  <a:gd name="connsiteX55" fmla="*/ 1316037 w 1444053"/>
                  <a:gd name="connsiteY55" fmla="*/ 777240 h 1480575"/>
                  <a:gd name="connsiteX56" fmla="*/ 1306893 w 1444053"/>
                  <a:gd name="connsiteY56" fmla="*/ 804672 h 1480575"/>
                  <a:gd name="connsiteX57" fmla="*/ 1297749 w 1444053"/>
                  <a:gd name="connsiteY57" fmla="*/ 832104 h 1480575"/>
                  <a:gd name="connsiteX58" fmla="*/ 1288605 w 1444053"/>
                  <a:gd name="connsiteY58" fmla="*/ 859536 h 1480575"/>
                  <a:gd name="connsiteX59" fmla="*/ 1279461 w 1444053"/>
                  <a:gd name="connsiteY59" fmla="*/ 914400 h 1480575"/>
                  <a:gd name="connsiteX60" fmla="*/ 1270317 w 1444053"/>
                  <a:gd name="connsiteY60" fmla="*/ 941832 h 1480575"/>
                  <a:gd name="connsiteX61" fmla="*/ 1261173 w 1444053"/>
                  <a:gd name="connsiteY61" fmla="*/ 978408 h 1480575"/>
                  <a:gd name="connsiteX62" fmla="*/ 1252029 w 1444053"/>
                  <a:gd name="connsiteY62" fmla="*/ 1005840 h 1480575"/>
                  <a:gd name="connsiteX63" fmla="*/ 1224597 w 1444053"/>
                  <a:gd name="connsiteY63" fmla="*/ 1106424 h 1480575"/>
                  <a:gd name="connsiteX64" fmla="*/ 1206309 w 1444053"/>
                  <a:gd name="connsiteY64" fmla="*/ 1133856 h 1480575"/>
                  <a:gd name="connsiteX65" fmla="*/ 1188021 w 1444053"/>
                  <a:gd name="connsiteY65" fmla="*/ 1188720 h 1480575"/>
                  <a:gd name="connsiteX66" fmla="*/ 1178877 w 1444053"/>
                  <a:gd name="connsiteY66" fmla="*/ 1316736 h 1480575"/>
                  <a:gd name="connsiteX67" fmla="*/ 1151445 w 1444053"/>
                  <a:gd name="connsiteY67" fmla="*/ 1426464 h 1480575"/>
                  <a:gd name="connsiteX68" fmla="*/ 1124013 w 1444053"/>
                  <a:gd name="connsiteY68" fmla="*/ 1444752 h 1480575"/>
                  <a:gd name="connsiteX69" fmla="*/ 657669 w 1444053"/>
                  <a:gd name="connsiteY69" fmla="*/ 1472184 h 1480575"/>
                  <a:gd name="connsiteX70" fmla="*/ 476313 w 1444053"/>
                  <a:gd name="connsiteY70" fmla="*/ 1466215 h 1480575"/>
                  <a:gd name="connsiteX71" fmla="*/ 416623 w 1444053"/>
                  <a:gd name="connsiteY71" fmla="*/ 1347343 h 1480575"/>
                  <a:gd name="connsiteX72" fmla="*/ 328485 w 1444053"/>
                  <a:gd name="connsiteY72" fmla="*/ 1289304 h 1480575"/>
                  <a:gd name="connsiteX73" fmla="*/ 307784 w 1444053"/>
                  <a:gd name="connsiteY73" fmla="*/ 1210183 h 1480575"/>
                  <a:gd name="connsiteX74" fmla="*/ 206946 w 1444053"/>
                  <a:gd name="connsiteY74" fmla="*/ 1114044 h 1480575"/>
                  <a:gd name="connsiteX75" fmla="*/ 116268 w 1444053"/>
                  <a:gd name="connsiteY75" fmla="*/ 919988 h 1480575"/>
                  <a:gd name="connsiteX76" fmla="*/ 12890 w 1444053"/>
                  <a:gd name="connsiteY76" fmla="*/ 836422 h 1480575"/>
                  <a:gd name="connsiteX0" fmla="*/ 22189 w 1453352"/>
                  <a:gd name="connsiteY0" fmla="*/ 836422 h 1480575"/>
                  <a:gd name="connsiteX1" fmla="*/ 25618 w 1453352"/>
                  <a:gd name="connsiteY1" fmla="*/ 653542 h 1480575"/>
                  <a:gd name="connsiteX2" fmla="*/ 99151 w 1453352"/>
                  <a:gd name="connsiteY2" fmla="*/ 575564 h 1480575"/>
                  <a:gd name="connsiteX3" fmla="*/ 182336 w 1453352"/>
                  <a:gd name="connsiteY3" fmla="*/ 539496 h 1480575"/>
                  <a:gd name="connsiteX4" fmla="*/ 237200 w 1453352"/>
                  <a:gd name="connsiteY4" fmla="*/ 576072 h 1480575"/>
                  <a:gd name="connsiteX5" fmla="*/ 282920 w 1453352"/>
                  <a:gd name="connsiteY5" fmla="*/ 621792 h 1480575"/>
                  <a:gd name="connsiteX6" fmla="*/ 301208 w 1453352"/>
                  <a:gd name="connsiteY6" fmla="*/ 649224 h 1480575"/>
                  <a:gd name="connsiteX7" fmla="*/ 356072 w 1453352"/>
                  <a:gd name="connsiteY7" fmla="*/ 685800 h 1480575"/>
                  <a:gd name="connsiteX8" fmla="*/ 374360 w 1453352"/>
                  <a:gd name="connsiteY8" fmla="*/ 658368 h 1480575"/>
                  <a:gd name="connsiteX9" fmla="*/ 392648 w 1453352"/>
                  <a:gd name="connsiteY9" fmla="*/ 603504 h 1480575"/>
                  <a:gd name="connsiteX10" fmla="*/ 374360 w 1453352"/>
                  <a:gd name="connsiteY10" fmla="*/ 512064 h 1480575"/>
                  <a:gd name="connsiteX11" fmla="*/ 346928 w 1453352"/>
                  <a:gd name="connsiteY11" fmla="*/ 484632 h 1480575"/>
                  <a:gd name="connsiteX12" fmla="*/ 301208 w 1453352"/>
                  <a:gd name="connsiteY12" fmla="*/ 438912 h 1480575"/>
                  <a:gd name="connsiteX13" fmla="*/ 282920 w 1453352"/>
                  <a:gd name="connsiteY13" fmla="*/ 384048 h 1480575"/>
                  <a:gd name="connsiteX14" fmla="*/ 264632 w 1453352"/>
                  <a:gd name="connsiteY14" fmla="*/ 256032 h 1480575"/>
                  <a:gd name="connsiteX15" fmla="*/ 246344 w 1453352"/>
                  <a:gd name="connsiteY15" fmla="*/ 201168 h 1480575"/>
                  <a:gd name="connsiteX16" fmla="*/ 237200 w 1453352"/>
                  <a:gd name="connsiteY16" fmla="*/ 173736 h 1480575"/>
                  <a:gd name="connsiteX17" fmla="*/ 310352 w 1453352"/>
                  <a:gd name="connsiteY17" fmla="*/ 128016 h 1480575"/>
                  <a:gd name="connsiteX18" fmla="*/ 337784 w 1453352"/>
                  <a:gd name="connsiteY18" fmla="*/ 118872 h 1480575"/>
                  <a:gd name="connsiteX19" fmla="*/ 447512 w 1453352"/>
                  <a:gd name="connsiteY19" fmla="*/ 137160 h 1480575"/>
                  <a:gd name="connsiteX20" fmla="*/ 502376 w 1453352"/>
                  <a:gd name="connsiteY20" fmla="*/ 173736 h 1480575"/>
                  <a:gd name="connsiteX21" fmla="*/ 538952 w 1453352"/>
                  <a:gd name="connsiteY21" fmla="*/ 228600 h 1480575"/>
                  <a:gd name="connsiteX22" fmla="*/ 566384 w 1453352"/>
                  <a:gd name="connsiteY22" fmla="*/ 283464 h 1480575"/>
                  <a:gd name="connsiteX23" fmla="*/ 575528 w 1453352"/>
                  <a:gd name="connsiteY23" fmla="*/ 329184 h 1480575"/>
                  <a:gd name="connsiteX24" fmla="*/ 566384 w 1453352"/>
                  <a:gd name="connsiteY24" fmla="*/ 228600 h 1480575"/>
                  <a:gd name="connsiteX25" fmla="*/ 566384 w 1453352"/>
                  <a:gd name="connsiteY25" fmla="*/ 100584 h 1480575"/>
                  <a:gd name="connsiteX26" fmla="*/ 593816 w 1453352"/>
                  <a:gd name="connsiteY26" fmla="*/ 73152 h 1480575"/>
                  <a:gd name="connsiteX27" fmla="*/ 621248 w 1453352"/>
                  <a:gd name="connsiteY27" fmla="*/ 64008 h 1480575"/>
                  <a:gd name="connsiteX28" fmla="*/ 694400 w 1453352"/>
                  <a:gd name="connsiteY28" fmla="*/ 18288 h 1480575"/>
                  <a:gd name="connsiteX29" fmla="*/ 721832 w 1453352"/>
                  <a:gd name="connsiteY29" fmla="*/ 9144 h 1480575"/>
                  <a:gd name="connsiteX30" fmla="*/ 749264 w 1453352"/>
                  <a:gd name="connsiteY30" fmla="*/ 0 h 1480575"/>
                  <a:gd name="connsiteX31" fmla="*/ 849848 w 1453352"/>
                  <a:gd name="connsiteY31" fmla="*/ 9144 h 1480575"/>
                  <a:gd name="connsiteX32" fmla="*/ 904712 w 1453352"/>
                  <a:gd name="connsiteY32" fmla="*/ 45720 h 1480575"/>
                  <a:gd name="connsiteX33" fmla="*/ 913856 w 1453352"/>
                  <a:gd name="connsiteY33" fmla="*/ 73152 h 1480575"/>
                  <a:gd name="connsiteX34" fmla="*/ 941288 w 1453352"/>
                  <a:gd name="connsiteY34" fmla="*/ 82296 h 1480575"/>
                  <a:gd name="connsiteX35" fmla="*/ 968720 w 1453352"/>
                  <a:gd name="connsiteY35" fmla="*/ 100584 h 1480575"/>
                  <a:gd name="connsiteX36" fmla="*/ 987008 w 1453352"/>
                  <a:gd name="connsiteY36" fmla="*/ 128016 h 1480575"/>
                  <a:gd name="connsiteX37" fmla="*/ 1041872 w 1453352"/>
                  <a:gd name="connsiteY37" fmla="*/ 146304 h 1480575"/>
                  <a:gd name="connsiteX38" fmla="*/ 1096736 w 1453352"/>
                  <a:gd name="connsiteY38" fmla="*/ 173736 h 1480575"/>
                  <a:gd name="connsiteX39" fmla="*/ 1124168 w 1453352"/>
                  <a:gd name="connsiteY39" fmla="*/ 192024 h 1480575"/>
                  <a:gd name="connsiteX40" fmla="*/ 1151600 w 1453352"/>
                  <a:gd name="connsiteY40" fmla="*/ 201168 h 1480575"/>
                  <a:gd name="connsiteX41" fmla="*/ 1206464 w 1453352"/>
                  <a:gd name="connsiteY41" fmla="*/ 237744 h 1480575"/>
                  <a:gd name="connsiteX42" fmla="*/ 1252184 w 1453352"/>
                  <a:gd name="connsiteY42" fmla="*/ 274320 h 1480575"/>
                  <a:gd name="connsiteX43" fmla="*/ 1307048 w 1453352"/>
                  <a:gd name="connsiteY43" fmla="*/ 310896 h 1480575"/>
                  <a:gd name="connsiteX44" fmla="*/ 1361912 w 1453352"/>
                  <a:gd name="connsiteY44" fmla="*/ 338328 h 1480575"/>
                  <a:gd name="connsiteX45" fmla="*/ 1380200 w 1453352"/>
                  <a:gd name="connsiteY45" fmla="*/ 365760 h 1480575"/>
                  <a:gd name="connsiteX46" fmla="*/ 1407632 w 1453352"/>
                  <a:gd name="connsiteY46" fmla="*/ 374904 h 1480575"/>
                  <a:gd name="connsiteX47" fmla="*/ 1425920 w 1453352"/>
                  <a:gd name="connsiteY47" fmla="*/ 429768 h 1480575"/>
                  <a:gd name="connsiteX48" fmla="*/ 1444208 w 1453352"/>
                  <a:gd name="connsiteY48" fmla="*/ 484632 h 1480575"/>
                  <a:gd name="connsiteX49" fmla="*/ 1453352 w 1453352"/>
                  <a:gd name="connsiteY49" fmla="*/ 512064 h 1480575"/>
                  <a:gd name="connsiteX50" fmla="*/ 1435064 w 1453352"/>
                  <a:gd name="connsiteY50" fmla="*/ 630936 h 1480575"/>
                  <a:gd name="connsiteX51" fmla="*/ 1416776 w 1453352"/>
                  <a:gd name="connsiteY51" fmla="*/ 658368 h 1480575"/>
                  <a:gd name="connsiteX52" fmla="*/ 1389344 w 1453352"/>
                  <a:gd name="connsiteY52" fmla="*/ 676656 h 1480575"/>
                  <a:gd name="connsiteX53" fmla="*/ 1371056 w 1453352"/>
                  <a:gd name="connsiteY53" fmla="*/ 704088 h 1480575"/>
                  <a:gd name="connsiteX54" fmla="*/ 1343624 w 1453352"/>
                  <a:gd name="connsiteY54" fmla="*/ 722376 h 1480575"/>
                  <a:gd name="connsiteX55" fmla="*/ 1325336 w 1453352"/>
                  <a:gd name="connsiteY55" fmla="*/ 777240 h 1480575"/>
                  <a:gd name="connsiteX56" fmla="*/ 1316192 w 1453352"/>
                  <a:gd name="connsiteY56" fmla="*/ 804672 h 1480575"/>
                  <a:gd name="connsiteX57" fmla="*/ 1307048 w 1453352"/>
                  <a:gd name="connsiteY57" fmla="*/ 832104 h 1480575"/>
                  <a:gd name="connsiteX58" fmla="*/ 1297904 w 1453352"/>
                  <a:gd name="connsiteY58" fmla="*/ 859536 h 1480575"/>
                  <a:gd name="connsiteX59" fmla="*/ 1288760 w 1453352"/>
                  <a:gd name="connsiteY59" fmla="*/ 914400 h 1480575"/>
                  <a:gd name="connsiteX60" fmla="*/ 1279616 w 1453352"/>
                  <a:gd name="connsiteY60" fmla="*/ 941832 h 1480575"/>
                  <a:gd name="connsiteX61" fmla="*/ 1270472 w 1453352"/>
                  <a:gd name="connsiteY61" fmla="*/ 978408 h 1480575"/>
                  <a:gd name="connsiteX62" fmla="*/ 1261328 w 1453352"/>
                  <a:gd name="connsiteY62" fmla="*/ 1005840 h 1480575"/>
                  <a:gd name="connsiteX63" fmla="*/ 1233896 w 1453352"/>
                  <a:gd name="connsiteY63" fmla="*/ 1106424 h 1480575"/>
                  <a:gd name="connsiteX64" fmla="*/ 1215608 w 1453352"/>
                  <a:gd name="connsiteY64" fmla="*/ 1133856 h 1480575"/>
                  <a:gd name="connsiteX65" fmla="*/ 1197320 w 1453352"/>
                  <a:gd name="connsiteY65" fmla="*/ 1188720 h 1480575"/>
                  <a:gd name="connsiteX66" fmla="*/ 1188176 w 1453352"/>
                  <a:gd name="connsiteY66" fmla="*/ 1316736 h 1480575"/>
                  <a:gd name="connsiteX67" fmla="*/ 1160744 w 1453352"/>
                  <a:gd name="connsiteY67" fmla="*/ 1426464 h 1480575"/>
                  <a:gd name="connsiteX68" fmla="*/ 1133312 w 1453352"/>
                  <a:gd name="connsiteY68" fmla="*/ 1444752 h 1480575"/>
                  <a:gd name="connsiteX69" fmla="*/ 666968 w 1453352"/>
                  <a:gd name="connsiteY69" fmla="*/ 1472184 h 1480575"/>
                  <a:gd name="connsiteX70" fmla="*/ 485612 w 1453352"/>
                  <a:gd name="connsiteY70" fmla="*/ 1466215 h 1480575"/>
                  <a:gd name="connsiteX71" fmla="*/ 425922 w 1453352"/>
                  <a:gd name="connsiteY71" fmla="*/ 1347343 h 1480575"/>
                  <a:gd name="connsiteX72" fmla="*/ 337784 w 1453352"/>
                  <a:gd name="connsiteY72" fmla="*/ 1289304 h 1480575"/>
                  <a:gd name="connsiteX73" fmla="*/ 317083 w 1453352"/>
                  <a:gd name="connsiteY73" fmla="*/ 1210183 h 1480575"/>
                  <a:gd name="connsiteX74" fmla="*/ 216245 w 1453352"/>
                  <a:gd name="connsiteY74" fmla="*/ 1114044 h 1480575"/>
                  <a:gd name="connsiteX75" fmla="*/ 125567 w 1453352"/>
                  <a:gd name="connsiteY75" fmla="*/ 919988 h 1480575"/>
                  <a:gd name="connsiteX76" fmla="*/ 22189 w 1453352"/>
                  <a:gd name="connsiteY76" fmla="*/ 83642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180237 w 1451253"/>
                  <a:gd name="connsiteY3" fmla="*/ 539496 h 1480575"/>
                  <a:gd name="connsiteX4" fmla="*/ 235101 w 1451253"/>
                  <a:gd name="connsiteY4" fmla="*/ 576072 h 1480575"/>
                  <a:gd name="connsiteX5" fmla="*/ 280821 w 1451253"/>
                  <a:gd name="connsiteY5" fmla="*/ 621792 h 1480575"/>
                  <a:gd name="connsiteX6" fmla="*/ 299109 w 1451253"/>
                  <a:gd name="connsiteY6" fmla="*/ 649224 h 1480575"/>
                  <a:gd name="connsiteX7" fmla="*/ 353973 w 1451253"/>
                  <a:gd name="connsiteY7" fmla="*/ 685800 h 1480575"/>
                  <a:gd name="connsiteX8" fmla="*/ 372261 w 1451253"/>
                  <a:gd name="connsiteY8" fmla="*/ 658368 h 1480575"/>
                  <a:gd name="connsiteX9" fmla="*/ 390549 w 1451253"/>
                  <a:gd name="connsiteY9" fmla="*/ 603504 h 1480575"/>
                  <a:gd name="connsiteX10" fmla="*/ 372261 w 1451253"/>
                  <a:gd name="connsiteY10" fmla="*/ 512064 h 1480575"/>
                  <a:gd name="connsiteX11" fmla="*/ 344829 w 1451253"/>
                  <a:gd name="connsiteY11" fmla="*/ 484632 h 1480575"/>
                  <a:gd name="connsiteX12" fmla="*/ 299109 w 1451253"/>
                  <a:gd name="connsiteY12" fmla="*/ 438912 h 1480575"/>
                  <a:gd name="connsiteX13" fmla="*/ 280821 w 1451253"/>
                  <a:gd name="connsiteY13" fmla="*/ 384048 h 1480575"/>
                  <a:gd name="connsiteX14" fmla="*/ 262533 w 1451253"/>
                  <a:gd name="connsiteY14" fmla="*/ 256032 h 1480575"/>
                  <a:gd name="connsiteX15" fmla="*/ 244245 w 1451253"/>
                  <a:gd name="connsiteY15" fmla="*/ 201168 h 1480575"/>
                  <a:gd name="connsiteX16" fmla="*/ 235101 w 1451253"/>
                  <a:gd name="connsiteY16" fmla="*/ 173736 h 1480575"/>
                  <a:gd name="connsiteX17" fmla="*/ 308253 w 1451253"/>
                  <a:gd name="connsiteY17" fmla="*/ 128016 h 1480575"/>
                  <a:gd name="connsiteX18" fmla="*/ 335685 w 1451253"/>
                  <a:gd name="connsiteY18" fmla="*/ 118872 h 1480575"/>
                  <a:gd name="connsiteX19" fmla="*/ 445413 w 1451253"/>
                  <a:gd name="connsiteY19" fmla="*/ 137160 h 1480575"/>
                  <a:gd name="connsiteX20" fmla="*/ 500277 w 1451253"/>
                  <a:gd name="connsiteY20" fmla="*/ 173736 h 1480575"/>
                  <a:gd name="connsiteX21" fmla="*/ 536853 w 1451253"/>
                  <a:gd name="connsiteY21" fmla="*/ 228600 h 1480575"/>
                  <a:gd name="connsiteX22" fmla="*/ 564285 w 1451253"/>
                  <a:gd name="connsiteY22" fmla="*/ 283464 h 1480575"/>
                  <a:gd name="connsiteX23" fmla="*/ 573429 w 1451253"/>
                  <a:gd name="connsiteY23" fmla="*/ 329184 h 1480575"/>
                  <a:gd name="connsiteX24" fmla="*/ 564285 w 1451253"/>
                  <a:gd name="connsiteY24" fmla="*/ 228600 h 1480575"/>
                  <a:gd name="connsiteX25" fmla="*/ 564285 w 1451253"/>
                  <a:gd name="connsiteY25" fmla="*/ 100584 h 1480575"/>
                  <a:gd name="connsiteX26" fmla="*/ 591717 w 1451253"/>
                  <a:gd name="connsiteY26" fmla="*/ 73152 h 1480575"/>
                  <a:gd name="connsiteX27" fmla="*/ 619149 w 1451253"/>
                  <a:gd name="connsiteY27" fmla="*/ 64008 h 1480575"/>
                  <a:gd name="connsiteX28" fmla="*/ 692301 w 1451253"/>
                  <a:gd name="connsiteY28" fmla="*/ 18288 h 1480575"/>
                  <a:gd name="connsiteX29" fmla="*/ 719733 w 1451253"/>
                  <a:gd name="connsiteY29" fmla="*/ 9144 h 1480575"/>
                  <a:gd name="connsiteX30" fmla="*/ 747165 w 1451253"/>
                  <a:gd name="connsiteY30" fmla="*/ 0 h 1480575"/>
                  <a:gd name="connsiteX31" fmla="*/ 847749 w 1451253"/>
                  <a:gd name="connsiteY31" fmla="*/ 9144 h 1480575"/>
                  <a:gd name="connsiteX32" fmla="*/ 902613 w 1451253"/>
                  <a:gd name="connsiteY32" fmla="*/ 45720 h 1480575"/>
                  <a:gd name="connsiteX33" fmla="*/ 911757 w 1451253"/>
                  <a:gd name="connsiteY33" fmla="*/ 73152 h 1480575"/>
                  <a:gd name="connsiteX34" fmla="*/ 939189 w 1451253"/>
                  <a:gd name="connsiteY34" fmla="*/ 82296 h 1480575"/>
                  <a:gd name="connsiteX35" fmla="*/ 966621 w 1451253"/>
                  <a:gd name="connsiteY35" fmla="*/ 100584 h 1480575"/>
                  <a:gd name="connsiteX36" fmla="*/ 984909 w 1451253"/>
                  <a:gd name="connsiteY36" fmla="*/ 128016 h 1480575"/>
                  <a:gd name="connsiteX37" fmla="*/ 1039773 w 1451253"/>
                  <a:gd name="connsiteY37" fmla="*/ 146304 h 1480575"/>
                  <a:gd name="connsiteX38" fmla="*/ 1094637 w 1451253"/>
                  <a:gd name="connsiteY38" fmla="*/ 173736 h 1480575"/>
                  <a:gd name="connsiteX39" fmla="*/ 1122069 w 1451253"/>
                  <a:gd name="connsiteY39" fmla="*/ 192024 h 1480575"/>
                  <a:gd name="connsiteX40" fmla="*/ 1149501 w 1451253"/>
                  <a:gd name="connsiteY40" fmla="*/ 201168 h 1480575"/>
                  <a:gd name="connsiteX41" fmla="*/ 1204365 w 1451253"/>
                  <a:gd name="connsiteY41" fmla="*/ 237744 h 1480575"/>
                  <a:gd name="connsiteX42" fmla="*/ 1250085 w 1451253"/>
                  <a:gd name="connsiteY42" fmla="*/ 274320 h 1480575"/>
                  <a:gd name="connsiteX43" fmla="*/ 1304949 w 1451253"/>
                  <a:gd name="connsiteY43" fmla="*/ 310896 h 1480575"/>
                  <a:gd name="connsiteX44" fmla="*/ 1359813 w 1451253"/>
                  <a:gd name="connsiteY44" fmla="*/ 338328 h 1480575"/>
                  <a:gd name="connsiteX45" fmla="*/ 1378101 w 1451253"/>
                  <a:gd name="connsiteY45" fmla="*/ 365760 h 1480575"/>
                  <a:gd name="connsiteX46" fmla="*/ 1405533 w 1451253"/>
                  <a:gd name="connsiteY46" fmla="*/ 374904 h 1480575"/>
                  <a:gd name="connsiteX47" fmla="*/ 1423821 w 1451253"/>
                  <a:gd name="connsiteY47" fmla="*/ 429768 h 1480575"/>
                  <a:gd name="connsiteX48" fmla="*/ 1442109 w 1451253"/>
                  <a:gd name="connsiteY48" fmla="*/ 484632 h 1480575"/>
                  <a:gd name="connsiteX49" fmla="*/ 1451253 w 1451253"/>
                  <a:gd name="connsiteY49" fmla="*/ 512064 h 1480575"/>
                  <a:gd name="connsiteX50" fmla="*/ 1432965 w 1451253"/>
                  <a:gd name="connsiteY50" fmla="*/ 630936 h 1480575"/>
                  <a:gd name="connsiteX51" fmla="*/ 1414677 w 1451253"/>
                  <a:gd name="connsiteY51" fmla="*/ 658368 h 1480575"/>
                  <a:gd name="connsiteX52" fmla="*/ 1387245 w 1451253"/>
                  <a:gd name="connsiteY52" fmla="*/ 676656 h 1480575"/>
                  <a:gd name="connsiteX53" fmla="*/ 1368957 w 1451253"/>
                  <a:gd name="connsiteY53" fmla="*/ 704088 h 1480575"/>
                  <a:gd name="connsiteX54" fmla="*/ 1341525 w 1451253"/>
                  <a:gd name="connsiteY54" fmla="*/ 722376 h 1480575"/>
                  <a:gd name="connsiteX55" fmla="*/ 1323237 w 1451253"/>
                  <a:gd name="connsiteY55" fmla="*/ 777240 h 1480575"/>
                  <a:gd name="connsiteX56" fmla="*/ 1314093 w 1451253"/>
                  <a:gd name="connsiteY56" fmla="*/ 804672 h 1480575"/>
                  <a:gd name="connsiteX57" fmla="*/ 1304949 w 1451253"/>
                  <a:gd name="connsiteY57" fmla="*/ 832104 h 1480575"/>
                  <a:gd name="connsiteX58" fmla="*/ 1295805 w 1451253"/>
                  <a:gd name="connsiteY58" fmla="*/ 859536 h 1480575"/>
                  <a:gd name="connsiteX59" fmla="*/ 1286661 w 1451253"/>
                  <a:gd name="connsiteY59" fmla="*/ 914400 h 1480575"/>
                  <a:gd name="connsiteX60" fmla="*/ 1277517 w 1451253"/>
                  <a:gd name="connsiteY60" fmla="*/ 941832 h 1480575"/>
                  <a:gd name="connsiteX61" fmla="*/ 1268373 w 1451253"/>
                  <a:gd name="connsiteY61" fmla="*/ 978408 h 1480575"/>
                  <a:gd name="connsiteX62" fmla="*/ 1259229 w 1451253"/>
                  <a:gd name="connsiteY62" fmla="*/ 1005840 h 1480575"/>
                  <a:gd name="connsiteX63" fmla="*/ 1231797 w 1451253"/>
                  <a:gd name="connsiteY63" fmla="*/ 1106424 h 1480575"/>
                  <a:gd name="connsiteX64" fmla="*/ 1213509 w 1451253"/>
                  <a:gd name="connsiteY64" fmla="*/ 1133856 h 1480575"/>
                  <a:gd name="connsiteX65" fmla="*/ 1195221 w 1451253"/>
                  <a:gd name="connsiteY65" fmla="*/ 1188720 h 1480575"/>
                  <a:gd name="connsiteX66" fmla="*/ 1186077 w 1451253"/>
                  <a:gd name="connsiteY66" fmla="*/ 1316736 h 1480575"/>
                  <a:gd name="connsiteX67" fmla="*/ 1158645 w 1451253"/>
                  <a:gd name="connsiteY67" fmla="*/ 1426464 h 1480575"/>
                  <a:gd name="connsiteX68" fmla="*/ 1131213 w 1451253"/>
                  <a:gd name="connsiteY68" fmla="*/ 1444752 h 1480575"/>
                  <a:gd name="connsiteX69" fmla="*/ 664869 w 1451253"/>
                  <a:gd name="connsiteY69" fmla="*/ 1472184 h 1480575"/>
                  <a:gd name="connsiteX70" fmla="*/ 483513 w 1451253"/>
                  <a:gd name="connsiteY70" fmla="*/ 1466215 h 1480575"/>
                  <a:gd name="connsiteX71" fmla="*/ 423823 w 1451253"/>
                  <a:gd name="connsiteY71" fmla="*/ 1347343 h 1480575"/>
                  <a:gd name="connsiteX72" fmla="*/ 335685 w 1451253"/>
                  <a:gd name="connsiteY72" fmla="*/ 1289304 h 1480575"/>
                  <a:gd name="connsiteX73" fmla="*/ 314984 w 1451253"/>
                  <a:gd name="connsiteY73" fmla="*/ 1210183 h 1480575"/>
                  <a:gd name="connsiteX74" fmla="*/ 214146 w 1451253"/>
                  <a:gd name="connsiteY74" fmla="*/ 1114044 h 1480575"/>
                  <a:gd name="connsiteX75" fmla="*/ 123468 w 1451253"/>
                  <a:gd name="connsiteY75" fmla="*/ 919988 h 1480575"/>
                  <a:gd name="connsiteX76" fmla="*/ 10565 w 1451253"/>
                  <a:gd name="connsiteY76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35101 w 1451253"/>
                  <a:gd name="connsiteY3" fmla="*/ 576072 h 1480575"/>
                  <a:gd name="connsiteX4" fmla="*/ 280821 w 1451253"/>
                  <a:gd name="connsiteY4" fmla="*/ 621792 h 1480575"/>
                  <a:gd name="connsiteX5" fmla="*/ 299109 w 1451253"/>
                  <a:gd name="connsiteY5" fmla="*/ 649224 h 1480575"/>
                  <a:gd name="connsiteX6" fmla="*/ 353973 w 1451253"/>
                  <a:gd name="connsiteY6" fmla="*/ 685800 h 1480575"/>
                  <a:gd name="connsiteX7" fmla="*/ 372261 w 1451253"/>
                  <a:gd name="connsiteY7" fmla="*/ 658368 h 1480575"/>
                  <a:gd name="connsiteX8" fmla="*/ 390549 w 1451253"/>
                  <a:gd name="connsiteY8" fmla="*/ 603504 h 1480575"/>
                  <a:gd name="connsiteX9" fmla="*/ 372261 w 1451253"/>
                  <a:gd name="connsiteY9" fmla="*/ 512064 h 1480575"/>
                  <a:gd name="connsiteX10" fmla="*/ 344829 w 1451253"/>
                  <a:gd name="connsiteY10" fmla="*/ 484632 h 1480575"/>
                  <a:gd name="connsiteX11" fmla="*/ 299109 w 1451253"/>
                  <a:gd name="connsiteY11" fmla="*/ 438912 h 1480575"/>
                  <a:gd name="connsiteX12" fmla="*/ 280821 w 1451253"/>
                  <a:gd name="connsiteY12" fmla="*/ 384048 h 1480575"/>
                  <a:gd name="connsiteX13" fmla="*/ 262533 w 1451253"/>
                  <a:gd name="connsiteY13" fmla="*/ 256032 h 1480575"/>
                  <a:gd name="connsiteX14" fmla="*/ 244245 w 1451253"/>
                  <a:gd name="connsiteY14" fmla="*/ 201168 h 1480575"/>
                  <a:gd name="connsiteX15" fmla="*/ 235101 w 1451253"/>
                  <a:gd name="connsiteY15" fmla="*/ 173736 h 1480575"/>
                  <a:gd name="connsiteX16" fmla="*/ 308253 w 1451253"/>
                  <a:gd name="connsiteY16" fmla="*/ 128016 h 1480575"/>
                  <a:gd name="connsiteX17" fmla="*/ 335685 w 1451253"/>
                  <a:gd name="connsiteY17" fmla="*/ 118872 h 1480575"/>
                  <a:gd name="connsiteX18" fmla="*/ 445413 w 1451253"/>
                  <a:gd name="connsiteY18" fmla="*/ 137160 h 1480575"/>
                  <a:gd name="connsiteX19" fmla="*/ 500277 w 1451253"/>
                  <a:gd name="connsiteY19" fmla="*/ 173736 h 1480575"/>
                  <a:gd name="connsiteX20" fmla="*/ 536853 w 1451253"/>
                  <a:gd name="connsiteY20" fmla="*/ 228600 h 1480575"/>
                  <a:gd name="connsiteX21" fmla="*/ 564285 w 1451253"/>
                  <a:gd name="connsiteY21" fmla="*/ 283464 h 1480575"/>
                  <a:gd name="connsiteX22" fmla="*/ 573429 w 1451253"/>
                  <a:gd name="connsiteY22" fmla="*/ 329184 h 1480575"/>
                  <a:gd name="connsiteX23" fmla="*/ 564285 w 1451253"/>
                  <a:gd name="connsiteY23" fmla="*/ 228600 h 1480575"/>
                  <a:gd name="connsiteX24" fmla="*/ 564285 w 1451253"/>
                  <a:gd name="connsiteY24" fmla="*/ 100584 h 1480575"/>
                  <a:gd name="connsiteX25" fmla="*/ 591717 w 1451253"/>
                  <a:gd name="connsiteY25" fmla="*/ 73152 h 1480575"/>
                  <a:gd name="connsiteX26" fmla="*/ 619149 w 1451253"/>
                  <a:gd name="connsiteY26" fmla="*/ 64008 h 1480575"/>
                  <a:gd name="connsiteX27" fmla="*/ 692301 w 1451253"/>
                  <a:gd name="connsiteY27" fmla="*/ 18288 h 1480575"/>
                  <a:gd name="connsiteX28" fmla="*/ 719733 w 1451253"/>
                  <a:gd name="connsiteY28" fmla="*/ 9144 h 1480575"/>
                  <a:gd name="connsiteX29" fmla="*/ 747165 w 1451253"/>
                  <a:gd name="connsiteY29" fmla="*/ 0 h 1480575"/>
                  <a:gd name="connsiteX30" fmla="*/ 847749 w 1451253"/>
                  <a:gd name="connsiteY30" fmla="*/ 9144 h 1480575"/>
                  <a:gd name="connsiteX31" fmla="*/ 902613 w 1451253"/>
                  <a:gd name="connsiteY31" fmla="*/ 45720 h 1480575"/>
                  <a:gd name="connsiteX32" fmla="*/ 911757 w 1451253"/>
                  <a:gd name="connsiteY32" fmla="*/ 73152 h 1480575"/>
                  <a:gd name="connsiteX33" fmla="*/ 939189 w 1451253"/>
                  <a:gd name="connsiteY33" fmla="*/ 82296 h 1480575"/>
                  <a:gd name="connsiteX34" fmla="*/ 966621 w 1451253"/>
                  <a:gd name="connsiteY34" fmla="*/ 100584 h 1480575"/>
                  <a:gd name="connsiteX35" fmla="*/ 984909 w 1451253"/>
                  <a:gd name="connsiteY35" fmla="*/ 128016 h 1480575"/>
                  <a:gd name="connsiteX36" fmla="*/ 1039773 w 1451253"/>
                  <a:gd name="connsiteY36" fmla="*/ 146304 h 1480575"/>
                  <a:gd name="connsiteX37" fmla="*/ 1094637 w 1451253"/>
                  <a:gd name="connsiteY37" fmla="*/ 173736 h 1480575"/>
                  <a:gd name="connsiteX38" fmla="*/ 1122069 w 1451253"/>
                  <a:gd name="connsiteY38" fmla="*/ 192024 h 1480575"/>
                  <a:gd name="connsiteX39" fmla="*/ 1149501 w 1451253"/>
                  <a:gd name="connsiteY39" fmla="*/ 201168 h 1480575"/>
                  <a:gd name="connsiteX40" fmla="*/ 1204365 w 1451253"/>
                  <a:gd name="connsiteY40" fmla="*/ 237744 h 1480575"/>
                  <a:gd name="connsiteX41" fmla="*/ 1250085 w 1451253"/>
                  <a:gd name="connsiteY41" fmla="*/ 274320 h 1480575"/>
                  <a:gd name="connsiteX42" fmla="*/ 1304949 w 1451253"/>
                  <a:gd name="connsiteY42" fmla="*/ 310896 h 1480575"/>
                  <a:gd name="connsiteX43" fmla="*/ 1359813 w 1451253"/>
                  <a:gd name="connsiteY43" fmla="*/ 338328 h 1480575"/>
                  <a:gd name="connsiteX44" fmla="*/ 1378101 w 1451253"/>
                  <a:gd name="connsiteY44" fmla="*/ 365760 h 1480575"/>
                  <a:gd name="connsiteX45" fmla="*/ 1405533 w 1451253"/>
                  <a:gd name="connsiteY45" fmla="*/ 374904 h 1480575"/>
                  <a:gd name="connsiteX46" fmla="*/ 1423821 w 1451253"/>
                  <a:gd name="connsiteY46" fmla="*/ 429768 h 1480575"/>
                  <a:gd name="connsiteX47" fmla="*/ 1442109 w 1451253"/>
                  <a:gd name="connsiteY47" fmla="*/ 484632 h 1480575"/>
                  <a:gd name="connsiteX48" fmla="*/ 1451253 w 1451253"/>
                  <a:gd name="connsiteY48" fmla="*/ 512064 h 1480575"/>
                  <a:gd name="connsiteX49" fmla="*/ 1432965 w 1451253"/>
                  <a:gd name="connsiteY49" fmla="*/ 630936 h 1480575"/>
                  <a:gd name="connsiteX50" fmla="*/ 1414677 w 1451253"/>
                  <a:gd name="connsiteY50" fmla="*/ 658368 h 1480575"/>
                  <a:gd name="connsiteX51" fmla="*/ 1387245 w 1451253"/>
                  <a:gd name="connsiteY51" fmla="*/ 676656 h 1480575"/>
                  <a:gd name="connsiteX52" fmla="*/ 1368957 w 1451253"/>
                  <a:gd name="connsiteY52" fmla="*/ 704088 h 1480575"/>
                  <a:gd name="connsiteX53" fmla="*/ 1341525 w 1451253"/>
                  <a:gd name="connsiteY53" fmla="*/ 722376 h 1480575"/>
                  <a:gd name="connsiteX54" fmla="*/ 1323237 w 1451253"/>
                  <a:gd name="connsiteY54" fmla="*/ 777240 h 1480575"/>
                  <a:gd name="connsiteX55" fmla="*/ 1314093 w 1451253"/>
                  <a:gd name="connsiteY55" fmla="*/ 804672 h 1480575"/>
                  <a:gd name="connsiteX56" fmla="*/ 1304949 w 1451253"/>
                  <a:gd name="connsiteY56" fmla="*/ 832104 h 1480575"/>
                  <a:gd name="connsiteX57" fmla="*/ 1295805 w 1451253"/>
                  <a:gd name="connsiteY57" fmla="*/ 859536 h 1480575"/>
                  <a:gd name="connsiteX58" fmla="*/ 1286661 w 1451253"/>
                  <a:gd name="connsiteY58" fmla="*/ 914400 h 1480575"/>
                  <a:gd name="connsiteX59" fmla="*/ 1277517 w 1451253"/>
                  <a:gd name="connsiteY59" fmla="*/ 941832 h 1480575"/>
                  <a:gd name="connsiteX60" fmla="*/ 1268373 w 1451253"/>
                  <a:gd name="connsiteY60" fmla="*/ 978408 h 1480575"/>
                  <a:gd name="connsiteX61" fmla="*/ 1259229 w 1451253"/>
                  <a:gd name="connsiteY61" fmla="*/ 1005840 h 1480575"/>
                  <a:gd name="connsiteX62" fmla="*/ 1231797 w 1451253"/>
                  <a:gd name="connsiteY62" fmla="*/ 1106424 h 1480575"/>
                  <a:gd name="connsiteX63" fmla="*/ 1213509 w 1451253"/>
                  <a:gd name="connsiteY63" fmla="*/ 1133856 h 1480575"/>
                  <a:gd name="connsiteX64" fmla="*/ 1195221 w 1451253"/>
                  <a:gd name="connsiteY64" fmla="*/ 1188720 h 1480575"/>
                  <a:gd name="connsiteX65" fmla="*/ 1186077 w 1451253"/>
                  <a:gd name="connsiteY65" fmla="*/ 1316736 h 1480575"/>
                  <a:gd name="connsiteX66" fmla="*/ 1158645 w 1451253"/>
                  <a:gd name="connsiteY66" fmla="*/ 1426464 h 1480575"/>
                  <a:gd name="connsiteX67" fmla="*/ 1131213 w 1451253"/>
                  <a:gd name="connsiteY67" fmla="*/ 1444752 h 1480575"/>
                  <a:gd name="connsiteX68" fmla="*/ 664869 w 1451253"/>
                  <a:gd name="connsiteY68" fmla="*/ 1472184 h 1480575"/>
                  <a:gd name="connsiteX69" fmla="*/ 483513 w 1451253"/>
                  <a:gd name="connsiteY69" fmla="*/ 1466215 h 1480575"/>
                  <a:gd name="connsiteX70" fmla="*/ 423823 w 1451253"/>
                  <a:gd name="connsiteY70" fmla="*/ 1347343 h 1480575"/>
                  <a:gd name="connsiteX71" fmla="*/ 335685 w 1451253"/>
                  <a:gd name="connsiteY71" fmla="*/ 1289304 h 1480575"/>
                  <a:gd name="connsiteX72" fmla="*/ 314984 w 1451253"/>
                  <a:gd name="connsiteY72" fmla="*/ 1210183 h 1480575"/>
                  <a:gd name="connsiteX73" fmla="*/ 214146 w 1451253"/>
                  <a:gd name="connsiteY73" fmla="*/ 1114044 h 1480575"/>
                  <a:gd name="connsiteX74" fmla="*/ 123468 w 1451253"/>
                  <a:gd name="connsiteY74" fmla="*/ 919988 h 1480575"/>
                  <a:gd name="connsiteX75" fmla="*/ 10565 w 1451253"/>
                  <a:gd name="connsiteY75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03351 w 1451253"/>
                  <a:gd name="connsiteY3" fmla="*/ 617347 h 1480575"/>
                  <a:gd name="connsiteX4" fmla="*/ 280821 w 1451253"/>
                  <a:gd name="connsiteY4" fmla="*/ 621792 h 1480575"/>
                  <a:gd name="connsiteX5" fmla="*/ 299109 w 1451253"/>
                  <a:gd name="connsiteY5" fmla="*/ 649224 h 1480575"/>
                  <a:gd name="connsiteX6" fmla="*/ 353973 w 1451253"/>
                  <a:gd name="connsiteY6" fmla="*/ 685800 h 1480575"/>
                  <a:gd name="connsiteX7" fmla="*/ 372261 w 1451253"/>
                  <a:gd name="connsiteY7" fmla="*/ 658368 h 1480575"/>
                  <a:gd name="connsiteX8" fmla="*/ 390549 w 1451253"/>
                  <a:gd name="connsiteY8" fmla="*/ 603504 h 1480575"/>
                  <a:gd name="connsiteX9" fmla="*/ 372261 w 1451253"/>
                  <a:gd name="connsiteY9" fmla="*/ 512064 h 1480575"/>
                  <a:gd name="connsiteX10" fmla="*/ 344829 w 1451253"/>
                  <a:gd name="connsiteY10" fmla="*/ 484632 h 1480575"/>
                  <a:gd name="connsiteX11" fmla="*/ 299109 w 1451253"/>
                  <a:gd name="connsiteY11" fmla="*/ 438912 h 1480575"/>
                  <a:gd name="connsiteX12" fmla="*/ 280821 w 1451253"/>
                  <a:gd name="connsiteY12" fmla="*/ 384048 h 1480575"/>
                  <a:gd name="connsiteX13" fmla="*/ 262533 w 1451253"/>
                  <a:gd name="connsiteY13" fmla="*/ 256032 h 1480575"/>
                  <a:gd name="connsiteX14" fmla="*/ 244245 w 1451253"/>
                  <a:gd name="connsiteY14" fmla="*/ 201168 h 1480575"/>
                  <a:gd name="connsiteX15" fmla="*/ 235101 w 1451253"/>
                  <a:gd name="connsiteY15" fmla="*/ 173736 h 1480575"/>
                  <a:gd name="connsiteX16" fmla="*/ 308253 w 1451253"/>
                  <a:gd name="connsiteY16" fmla="*/ 128016 h 1480575"/>
                  <a:gd name="connsiteX17" fmla="*/ 335685 w 1451253"/>
                  <a:gd name="connsiteY17" fmla="*/ 118872 h 1480575"/>
                  <a:gd name="connsiteX18" fmla="*/ 445413 w 1451253"/>
                  <a:gd name="connsiteY18" fmla="*/ 137160 h 1480575"/>
                  <a:gd name="connsiteX19" fmla="*/ 500277 w 1451253"/>
                  <a:gd name="connsiteY19" fmla="*/ 173736 h 1480575"/>
                  <a:gd name="connsiteX20" fmla="*/ 536853 w 1451253"/>
                  <a:gd name="connsiteY20" fmla="*/ 228600 h 1480575"/>
                  <a:gd name="connsiteX21" fmla="*/ 564285 w 1451253"/>
                  <a:gd name="connsiteY21" fmla="*/ 283464 h 1480575"/>
                  <a:gd name="connsiteX22" fmla="*/ 573429 w 1451253"/>
                  <a:gd name="connsiteY22" fmla="*/ 329184 h 1480575"/>
                  <a:gd name="connsiteX23" fmla="*/ 564285 w 1451253"/>
                  <a:gd name="connsiteY23" fmla="*/ 228600 h 1480575"/>
                  <a:gd name="connsiteX24" fmla="*/ 564285 w 1451253"/>
                  <a:gd name="connsiteY24" fmla="*/ 100584 h 1480575"/>
                  <a:gd name="connsiteX25" fmla="*/ 591717 w 1451253"/>
                  <a:gd name="connsiteY25" fmla="*/ 73152 h 1480575"/>
                  <a:gd name="connsiteX26" fmla="*/ 619149 w 1451253"/>
                  <a:gd name="connsiteY26" fmla="*/ 64008 h 1480575"/>
                  <a:gd name="connsiteX27" fmla="*/ 692301 w 1451253"/>
                  <a:gd name="connsiteY27" fmla="*/ 18288 h 1480575"/>
                  <a:gd name="connsiteX28" fmla="*/ 719733 w 1451253"/>
                  <a:gd name="connsiteY28" fmla="*/ 9144 h 1480575"/>
                  <a:gd name="connsiteX29" fmla="*/ 747165 w 1451253"/>
                  <a:gd name="connsiteY29" fmla="*/ 0 h 1480575"/>
                  <a:gd name="connsiteX30" fmla="*/ 847749 w 1451253"/>
                  <a:gd name="connsiteY30" fmla="*/ 9144 h 1480575"/>
                  <a:gd name="connsiteX31" fmla="*/ 902613 w 1451253"/>
                  <a:gd name="connsiteY31" fmla="*/ 45720 h 1480575"/>
                  <a:gd name="connsiteX32" fmla="*/ 911757 w 1451253"/>
                  <a:gd name="connsiteY32" fmla="*/ 73152 h 1480575"/>
                  <a:gd name="connsiteX33" fmla="*/ 939189 w 1451253"/>
                  <a:gd name="connsiteY33" fmla="*/ 82296 h 1480575"/>
                  <a:gd name="connsiteX34" fmla="*/ 966621 w 1451253"/>
                  <a:gd name="connsiteY34" fmla="*/ 100584 h 1480575"/>
                  <a:gd name="connsiteX35" fmla="*/ 984909 w 1451253"/>
                  <a:gd name="connsiteY35" fmla="*/ 128016 h 1480575"/>
                  <a:gd name="connsiteX36" fmla="*/ 1039773 w 1451253"/>
                  <a:gd name="connsiteY36" fmla="*/ 146304 h 1480575"/>
                  <a:gd name="connsiteX37" fmla="*/ 1094637 w 1451253"/>
                  <a:gd name="connsiteY37" fmla="*/ 173736 h 1480575"/>
                  <a:gd name="connsiteX38" fmla="*/ 1122069 w 1451253"/>
                  <a:gd name="connsiteY38" fmla="*/ 192024 h 1480575"/>
                  <a:gd name="connsiteX39" fmla="*/ 1149501 w 1451253"/>
                  <a:gd name="connsiteY39" fmla="*/ 201168 h 1480575"/>
                  <a:gd name="connsiteX40" fmla="*/ 1204365 w 1451253"/>
                  <a:gd name="connsiteY40" fmla="*/ 237744 h 1480575"/>
                  <a:gd name="connsiteX41" fmla="*/ 1250085 w 1451253"/>
                  <a:gd name="connsiteY41" fmla="*/ 274320 h 1480575"/>
                  <a:gd name="connsiteX42" fmla="*/ 1304949 w 1451253"/>
                  <a:gd name="connsiteY42" fmla="*/ 310896 h 1480575"/>
                  <a:gd name="connsiteX43" fmla="*/ 1359813 w 1451253"/>
                  <a:gd name="connsiteY43" fmla="*/ 338328 h 1480575"/>
                  <a:gd name="connsiteX44" fmla="*/ 1378101 w 1451253"/>
                  <a:gd name="connsiteY44" fmla="*/ 365760 h 1480575"/>
                  <a:gd name="connsiteX45" fmla="*/ 1405533 w 1451253"/>
                  <a:gd name="connsiteY45" fmla="*/ 374904 h 1480575"/>
                  <a:gd name="connsiteX46" fmla="*/ 1423821 w 1451253"/>
                  <a:gd name="connsiteY46" fmla="*/ 429768 h 1480575"/>
                  <a:gd name="connsiteX47" fmla="*/ 1442109 w 1451253"/>
                  <a:gd name="connsiteY47" fmla="*/ 484632 h 1480575"/>
                  <a:gd name="connsiteX48" fmla="*/ 1451253 w 1451253"/>
                  <a:gd name="connsiteY48" fmla="*/ 512064 h 1480575"/>
                  <a:gd name="connsiteX49" fmla="*/ 1432965 w 1451253"/>
                  <a:gd name="connsiteY49" fmla="*/ 630936 h 1480575"/>
                  <a:gd name="connsiteX50" fmla="*/ 1414677 w 1451253"/>
                  <a:gd name="connsiteY50" fmla="*/ 658368 h 1480575"/>
                  <a:gd name="connsiteX51" fmla="*/ 1387245 w 1451253"/>
                  <a:gd name="connsiteY51" fmla="*/ 676656 h 1480575"/>
                  <a:gd name="connsiteX52" fmla="*/ 1368957 w 1451253"/>
                  <a:gd name="connsiteY52" fmla="*/ 704088 h 1480575"/>
                  <a:gd name="connsiteX53" fmla="*/ 1341525 w 1451253"/>
                  <a:gd name="connsiteY53" fmla="*/ 722376 h 1480575"/>
                  <a:gd name="connsiteX54" fmla="*/ 1323237 w 1451253"/>
                  <a:gd name="connsiteY54" fmla="*/ 777240 h 1480575"/>
                  <a:gd name="connsiteX55" fmla="*/ 1314093 w 1451253"/>
                  <a:gd name="connsiteY55" fmla="*/ 804672 h 1480575"/>
                  <a:gd name="connsiteX56" fmla="*/ 1304949 w 1451253"/>
                  <a:gd name="connsiteY56" fmla="*/ 832104 h 1480575"/>
                  <a:gd name="connsiteX57" fmla="*/ 1295805 w 1451253"/>
                  <a:gd name="connsiteY57" fmla="*/ 859536 h 1480575"/>
                  <a:gd name="connsiteX58" fmla="*/ 1286661 w 1451253"/>
                  <a:gd name="connsiteY58" fmla="*/ 914400 h 1480575"/>
                  <a:gd name="connsiteX59" fmla="*/ 1277517 w 1451253"/>
                  <a:gd name="connsiteY59" fmla="*/ 941832 h 1480575"/>
                  <a:gd name="connsiteX60" fmla="*/ 1268373 w 1451253"/>
                  <a:gd name="connsiteY60" fmla="*/ 978408 h 1480575"/>
                  <a:gd name="connsiteX61" fmla="*/ 1259229 w 1451253"/>
                  <a:gd name="connsiteY61" fmla="*/ 1005840 h 1480575"/>
                  <a:gd name="connsiteX62" fmla="*/ 1231797 w 1451253"/>
                  <a:gd name="connsiteY62" fmla="*/ 1106424 h 1480575"/>
                  <a:gd name="connsiteX63" fmla="*/ 1213509 w 1451253"/>
                  <a:gd name="connsiteY63" fmla="*/ 1133856 h 1480575"/>
                  <a:gd name="connsiteX64" fmla="*/ 1195221 w 1451253"/>
                  <a:gd name="connsiteY64" fmla="*/ 1188720 h 1480575"/>
                  <a:gd name="connsiteX65" fmla="*/ 1186077 w 1451253"/>
                  <a:gd name="connsiteY65" fmla="*/ 1316736 h 1480575"/>
                  <a:gd name="connsiteX66" fmla="*/ 1158645 w 1451253"/>
                  <a:gd name="connsiteY66" fmla="*/ 1426464 h 1480575"/>
                  <a:gd name="connsiteX67" fmla="*/ 1131213 w 1451253"/>
                  <a:gd name="connsiteY67" fmla="*/ 1444752 h 1480575"/>
                  <a:gd name="connsiteX68" fmla="*/ 664869 w 1451253"/>
                  <a:gd name="connsiteY68" fmla="*/ 1472184 h 1480575"/>
                  <a:gd name="connsiteX69" fmla="*/ 483513 w 1451253"/>
                  <a:gd name="connsiteY69" fmla="*/ 1466215 h 1480575"/>
                  <a:gd name="connsiteX70" fmla="*/ 423823 w 1451253"/>
                  <a:gd name="connsiteY70" fmla="*/ 1347343 h 1480575"/>
                  <a:gd name="connsiteX71" fmla="*/ 335685 w 1451253"/>
                  <a:gd name="connsiteY71" fmla="*/ 1289304 h 1480575"/>
                  <a:gd name="connsiteX72" fmla="*/ 314984 w 1451253"/>
                  <a:gd name="connsiteY72" fmla="*/ 1210183 h 1480575"/>
                  <a:gd name="connsiteX73" fmla="*/ 214146 w 1451253"/>
                  <a:gd name="connsiteY73" fmla="*/ 1114044 h 1480575"/>
                  <a:gd name="connsiteX74" fmla="*/ 123468 w 1451253"/>
                  <a:gd name="connsiteY74" fmla="*/ 919988 h 1480575"/>
                  <a:gd name="connsiteX75" fmla="*/ 10565 w 1451253"/>
                  <a:gd name="connsiteY75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03351 w 1451253"/>
                  <a:gd name="connsiteY3" fmla="*/ 617347 h 1480575"/>
                  <a:gd name="connsiteX4" fmla="*/ 280821 w 1451253"/>
                  <a:gd name="connsiteY4" fmla="*/ 621792 h 1480575"/>
                  <a:gd name="connsiteX5" fmla="*/ 353973 w 1451253"/>
                  <a:gd name="connsiteY5" fmla="*/ 685800 h 1480575"/>
                  <a:gd name="connsiteX6" fmla="*/ 372261 w 1451253"/>
                  <a:gd name="connsiteY6" fmla="*/ 658368 h 1480575"/>
                  <a:gd name="connsiteX7" fmla="*/ 390549 w 1451253"/>
                  <a:gd name="connsiteY7" fmla="*/ 603504 h 1480575"/>
                  <a:gd name="connsiteX8" fmla="*/ 372261 w 1451253"/>
                  <a:gd name="connsiteY8" fmla="*/ 512064 h 1480575"/>
                  <a:gd name="connsiteX9" fmla="*/ 344829 w 1451253"/>
                  <a:gd name="connsiteY9" fmla="*/ 484632 h 1480575"/>
                  <a:gd name="connsiteX10" fmla="*/ 299109 w 1451253"/>
                  <a:gd name="connsiteY10" fmla="*/ 438912 h 1480575"/>
                  <a:gd name="connsiteX11" fmla="*/ 280821 w 1451253"/>
                  <a:gd name="connsiteY11" fmla="*/ 384048 h 1480575"/>
                  <a:gd name="connsiteX12" fmla="*/ 262533 w 1451253"/>
                  <a:gd name="connsiteY12" fmla="*/ 256032 h 1480575"/>
                  <a:gd name="connsiteX13" fmla="*/ 244245 w 1451253"/>
                  <a:gd name="connsiteY13" fmla="*/ 201168 h 1480575"/>
                  <a:gd name="connsiteX14" fmla="*/ 235101 w 1451253"/>
                  <a:gd name="connsiteY14" fmla="*/ 173736 h 1480575"/>
                  <a:gd name="connsiteX15" fmla="*/ 308253 w 1451253"/>
                  <a:gd name="connsiteY15" fmla="*/ 128016 h 1480575"/>
                  <a:gd name="connsiteX16" fmla="*/ 335685 w 1451253"/>
                  <a:gd name="connsiteY16" fmla="*/ 118872 h 1480575"/>
                  <a:gd name="connsiteX17" fmla="*/ 445413 w 1451253"/>
                  <a:gd name="connsiteY17" fmla="*/ 137160 h 1480575"/>
                  <a:gd name="connsiteX18" fmla="*/ 500277 w 1451253"/>
                  <a:gd name="connsiteY18" fmla="*/ 173736 h 1480575"/>
                  <a:gd name="connsiteX19" fmla="*/ 536853 w 1451253"/>
                  <a:gd name="connsiteY19" fmla="*/ 228600 h 1480575"/>
                  <a:gd name="connsiteX20" fmla="*/ 564285 w 1451253"/>
                  <a:gd name="connsiteY20" fmla="*/ 283464 h 1480575"/>
                  <a:gd name="connsiteX21" fmla="*/ 573429 w 1451253"/>
                  <a:gd name="connsiteY21" fmla="*/ 329184 h 1480575"/>
                  <a:gd name="connsiteX22" fmla="*/ 564285 w 1451253"/>
                  <a:gd name="connsiteY22" fmla="*/ 228600 h 1480575"/>
                  <a:gd name="connsiteX23" fmla="*/ 564285 w 1451253"/>
                  <a:gd name="connsiteY23" fmla="*/ 100584 h 1480575"/>
                  <a:gd name="connsiteX24" fmla="*/ 591717 w 1451253"/>
                  <a:gd name="connsiteY24" fmla="*/ 73152 h 1480575"/>
                  <a:gd name="connsiteX25" fmla="*/ 619149 w 1451253"/>
                  <a:gd name="connsiteY25" fmla="*/ 64008 h 1480575"/>
                  <a:gd name="connsiteX26" fmla="*/ 692301 w 1451253"/>
                  <a:gd name="connsiteY26" fmla="*/ 18288 h 1480575"/>
                  <a:gd name="connsiteX27" fmla="*/ 719733 w 1451253"/>
                  <a:gd name="connsiteY27" fmla="*/ 9144 h 1480575"/>
                  <a:gd name="connsiteX28" fmla="*/ 747165 w 1451253"/>
                  <a:gd name="connsiteY28" fmla="*/ 0 h 1480575"/>
                  <a:gd name="connsiteX29" fmla="*/ 847749 w 1451253"/>
                  <a:gd name="connsiteY29" fmla="*/ 9144 h 1480575"/>
                  <a:gd name="connsiteX30" fmla="*/ 902613 w 1451253"/>
                  <a:gd name="connsiteY30" fmla="*/ 45720 h 1480575"/>
                  <a:gd name="connsiteX31" fmla="*/ 911757 w 1451253"/>
                  <a:gd name="connsiteY31" fmla="*/ 73152 h 1480575"/>
                  <a:gd name="connsiteX32" fmla="*/ 939189 w 1451253"/>
                  <a:gd name="connsiteY32" fmla="*/ 82296 h 1480575"/>
                  <a:gd name="connsiteX33" fmla="*/ 966621 w 1451253"/>
                  <a:gd name="connsiteY33" fmla="*/ 100584 h 1480575"/>
                  <a:gd name="connsiteX34" fmla="*/ 984909 w 1451253"/>
                  <a:gd name="connsiteY34" fmla="*/ 128016 h 1480575"/>
                  <a:gd name="connsiteX35" fmla="*/ 1039773 w 1451253"/>
                  <a:gd name="connsiteY35" fmla="*/ 146304 h 1480575"/>
                  <a:gd name="connsiteX36" fmla="*/ 1094637 w 1451253"/>
                  <a:gd name="connsiteY36" fmla="*/ 173736 h 1480575"/>
                  <a:gd name="connsiteX37" fmla="*/ 1122069 w 1451253"/>
                  <a:gd name="connsiteY37" fmla="*/ 192024 h 1480575"/>
                  <a:gd name="connsiteX38" fmla="*/ 1149501 w 1451253"/>
                  <a:gd name="connsiteY38" fmla="*/ 201168 h 1480575"/>
                  <a:gd name="connsiteX39" fmla="*/ 1204365 w 1451253"/>
                  <a:gd name="connsiteY39" fmla="*/ 237744 h 1480575"/>
                  <a:gd name="connsiteX40" fmla="*/ 1250085 w 1451253"/>
                  <a:gd name="connsiteY40" fmla="*/ 274320 h 1480575"/>
                  <a:gd name="connsiteX41" fmla="*/ 1304949 w 1451253"/>
                  <a:gd name="connsiteY41" fmla="*/ 310896 h 1480575"/>
                  <a:gd name="connsiteX42" fmla="*/ 1359813 w 1451253"/>
                  <a:gd name="connsiteY42" fmla="*/ 338328 h 1480575"/>
                  <a:gd name="connsiteX43" fmla="*/ 1378101 w 1451253"/>
                  <a:gd name="connsiteY43" fmla="*/ 365760 h 1480575"/>
                  <a:gd name="connsiteX44" fmla="*/ 1405533 w 1451253"/>
                  <a:gd name="connsiteY44" fmla="*/ 374904 h 1480575"/>
                  <a:gd name="connsiteX45" fmla="*/ 1423821 w 1451253"/>
                  <a:gd name="connsiteY45" fmla="*/ 429768 h 1480575"/>
                  <a:gd name="connsiteX46" fmla="*/ 1442109 w 1451253"/>
                  <a:gd name="connsiteY46" fmla="*/ 484632 h 1480575"/>
                  <a:gd name="connsiteX47" fmla="*/ 1451253 w 1451253"/>
                  <a:gd name="connsiteY47" fmla="*/ 512064 h 1480575"/>
                  <a:gd name="connsiteX48" fmla="*/ 1432965 w 1451253"/>
                  <a:gd name="connsiteY48" fmla="*/ 630936 h 1480575"/>
                  <a:gd name="connsiteX49" fmla="*/ 1414677 w 1451253"/>
                  <a:gd name="connsiteY49" fmla="*/ 658368 h 1480575"/>
                  <a:gd name="connsiteX50" fmla="*/ 1387245 w 1451253"/>
                  <a:gd name="connsiteY50" fmla="*/ 676656 h 1480575"/>
                  <a:gd name="connsiteX51" fmla="*/ 1368957 w 1451253"/>
                  <a:gd name="connsiteY51" fmla="*/ 704088 h 1480575"/>
                  <a:gd name="connsiteX52" fmla="*/ 1341525 w 1451253"/>
                  <a:gd name="connsiteY52" fmla="*/ 722376 h 1480575"/>
                  <a:gd name="connsiteX53" fmla="*/ 1323237 w 1451253"/>
                  <a:gd name="connsiteY53" fmla="*/ 777240 h 1480575"/>
                  <a:gd name="connsiteX54" fmla="*/ 1314093 w 1451253"/>
                  <a:gd name="connsiteY54" fmla="*/ 804672 h 1480575"/>
                  <a:gd name="connsiteX55" fmla="*/ 1304949 w 1451253"/>
                  <a:gd name="connsiteY55" fmla="*/ 832104 h 1480575"/>
                  <a:gd name="connsiteX56" fmla="*/ 1295805 w 1451253"/>
                  <a:gd name="connsiteY56" fmla="*/ 859536 h 1480575"/>
                  <a:gd name="connsiteX57" fmla="*/ 1286661 w 1451253"/>
                  <a:gd name="connsiteY57" fmla="*/ 914400 h 1480575"/>
                  <a:gd name="connsiteX58" fmla="*/ 1277517 w 1451253"/>
                  <a:gd name="connsiteY58" fmla="*/ 941832 h 1480575"/>
                  <a:gd name="connsiteX59" fmla="*/ 1268373 w 1451253"/>
                  <a:gd name="connsiteY59" fmla="*/ 978408 h 1480575"/>
                  <a:gd name="connsiteX60" fmla="*/ 1259229 w 1451253"/>
                  <a:gd name="connsiteY60" fmla="*/ 1005840 h 1480575"/>
                  <a:gd name="connsiteX61" fmla="*/ 1231797 w 1451253"/>
                  <a:gd name="connsiteY61" fmla="*/ 1106424 h 1480575"/>
                  <a:gd name="connsiteX62" fmla="*/ 1213509 w 1451253"/>
                  <a:gd name="connsiteY62" fmla="*/ 1133856 h 1480575"/>
                  <a:gd name="connsiteX63" fmla="*/ 1195221 w 1451253"/>
                  <a:gd name="connsiteY63" fmla="*/ 1188720 h 1480575"/>
                  <a:gd name="connsiteX64" fmla="*/ 1186077 w 1451253"/>
                  <a:gd name="connsiteY64" fmla="*/ 1316736 h 1480575"/>
                  <a:gd name="connsiteX65" fmla="*/ 1158645 w 1451253"/>
                  <a:gd name="connsiteY65" fmla="*/ 1426464 h 1480575"/>
                  <a:gd name="connsiteX66" fmla="*/ 1131213 w 1451253"/>
                  <a:gd name="connsiteY66" fmla="*/ 1444752 h 1480575"/>
                  <a:gd name="connsiteX67" fmla="*/ 664869 w 1451253"/>
                  <a:gd name="connsiteY67" fmla="*/ 1472184 h 1480575"/>
                  <a:gd name="connsiteX68" fmla="*/ 483513 w 1451253"/>
                  <a:gd name="connsiteY68" fmla="*/ 1466215 h 1480575"/>
                  <a:gd name="connsiteX69" fmla="*/ 423823 w 1451253"/>
                  <a:gd name="connsiteY69" fmla="*/ 1347343 h 1480575"/>
                  <a:gd name="connsiteX70" fmla="*/ 335685 w 1451253"/>
                  <a:gd name="connsiteY70" fmla="*/ 1289304 h 1480575"/>
                  <a:gd name="connsiteX71" fmla="*/ 314984 w 1451253"/>
                  <a:gd name="connsiteY71" fmla="*/ 1210183 h 1480575"/>
                  <a:gd name="connsiteX72" fmla="*/ 214146 w 1451253"/>
                  <a:gd name="connsiteY72" fmla="*/ 1114044 h 1480575"/>
                  <a:gd name="connsiteX73" fmla="*/ 123468 w 1451253"/>
                  <a:gd name="connsiteY73" fmla="*/ 919988 h 1480575"/>
                  <a:gd name="connsiteX74" fmla="*/ 10565 w 1451253"/>
                  <a:gd name="connsiteY74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03351 w 1451253"/>
                  <a:gd name="connsiteY3" fmla="*/ 617347 h 1480575"/>
                  <a:gd name="connsiteX4" fmla="*/ 264946 w 1451253"/>
                  <a:gd name="connsiteY4" fmla="*/ 739267 h 1480575"/>
                  <a:gd name="connsiteX5" fmla="*/ 353973 w 1451253"/>
                  <a:gd name="connsiteY5" fmla="*/ 685800 h 1480575"/>
                  <a:gd name="connsiteX6" fmla="*/ 372261 w 1451253"/>
                  <a:gd name="connsiteY6" fmla="*/ 658368 h 1480575"/>
                  <a:gd name="connsiteX7" fmla="*/ 390549 w 1451253"/>
                  <a:gd name="connsiteY7" fmla="*/ 603504 h 1480575"/>
                  <a:gd name="connsiteX8" fmla="*/ 372261 w 1451253"/>
                  <a:gd name="connsiteY8" fmla="*/ 512064 h 1480575"/>
                  <a:gd name="connsiteX9" fmla="*/ 344829 w 1451253"/>
                  <a:gd name="connsiteY9" fmla="*/ 484632 h 1480575"/>
                  <a:gd name="connsiteX10" fmla="*/ 299109 w 1451253"/>
                  <a:gd name="connsiteY10" fmla="*/ 438912 h 1480575"/>
                  <a:gd name="connsiteX11" fmla="*/ 280821 w 1451253"/>
                  <a:gd name="connsiteY11" fmla="*/ 384048 h 1480575"/>
                  <a:gd name="connsiteX12" fmla="*/ 262533 w 1451253"/>
                  <a:gd name="connsiteY12" fmla="*/ 256032 h 1480575"/>
                  <a:gd name="connsiteX13" fmla="*/ 244245 w 1451253"/>
                  <a:gd name="connsiteY13" fmla="*/ 201168 h 1480575"/>
                  <a:gd name="connsiteX14" fmla="*/ 235101 w 1451253"/>
                  <a:gd name="connsiteY14" fmla="*/ 173736 h 1480575"/>
                  <a:gd name="connsiteX15" fmla="*/ 308253 w 1451253"/>
                  <a:gd name="connsiteY15" fmla="*/ 128016 h 1480575"/>
                  <a:gd name="connsiteX16" fmla="*/ 335685 w 1451253"/>
                  <a:gd name="connsiteY16" fmla="*/ 118872 h 1480575"/>
                  <a:gd name="connsiteX17" fmla="*/ 445413 w 1451253"/>
                  <a:gd name="connsiteY17" fmla="*/ 137160 h 1480575"/>
                  <a:gd name="connsiteX18" fmla="*/ 500277 w 1451253"/>
                  <a:gd name="connsiteY18" fmla="*/ 173736 h 1480575"/>
                  <a:gd name="connsiteX19" fmla="*/ 536853 w 1451253"/>
                  <a:gd name="connsiteY19" fmla="*/ 228600 h 1480575"/>
                  <a:gd name="connsiteX20" fmla="*/ 564285 w 1451253"/>
                  <a:gd name="connsiteY20" fmla="*/ 283464 h 1480575"/>
                  <a:gd name="connsiteX21" fmla="*/ 573429 w 1451253"/>
                  <a:gd name="connsiteY21" fmla="*/ 329184 h 1480575"/>
                  <a:gd name="connsiteX22" fmla="*/ 564285 w 1451253"/>
                  <a:gd name="connsiteY22" fmla="*/ 228600 h 1480575"/>
                  <a:gd name="connsiteX23" fmla="*/ 564285 w 1451253"/>
                  <a:gd name="connsiteY23" fmla="*/ 100584 h 1480575"/>
                  <a:gd name="connsiteX24" fmla="*/ 591717 w 1451253"/>
                  <a:gd name="connsiteY24" fmla="*/ 73152 h 1480575"/>
                  <a:gd name="connsiteX25" fmla="*/ 619149 w 1451253"/>
                  <a:gd name="connsiteY25" fmla="*/ 64008 h 1480575"/>
                  <a:gd name="connsiteX26" fmla="*/ 692301 w 1451253"/>
                  <a:gd name="connsiteY26" fmla="*/ 18288 h 1480575"/>
                  <a:gd name="connsiteX27" fmla="*/ 719733 w 1451253"/>
                  <a:gd name="connsiteY27" fmla="*/ 9144 h 1480575"/>
                  <a:gd name="connsiteX28" fmla="*/ 747165 w 1451253"/>
                  <a:gd name="connsiteY28" fmla="*/ 0 h 1480575"/>
                  <a:gd name="connsiteX29" fmla="*/ 847749 w 1451253"/>
                  <a:gd name="connsiteY29" fmla="*/ 9144 h 1480575"/>
                  <a:gd name="connsiteX30" fmla="*/ 902613 w 1451253"/>
                  <a:gd name="connsiteY30" fmla="*/ 45720 h 1480575"/>
                  <a:gd name="connsiteX31" fmla="*/ 911757 w 1451253"/>
                  <a:gd name="connsiteY31" fmla="*/ 73152 h 1480575"/>
                  <a:gd name="connsiteX32" fmla="*/ 939189 w 1451253"/>
                  <a:gd name="connsiteY32" fmla="*/ 82296 h 1480575"/>
                  <a:gd name="connsiteX33" fmla="*/ 966621 w 1451253"/>
                  <a:gd name="connsiteY33" fmla="*/ 100584 h 1480575"/>
                  <a:gd name="connsiteX34" fmla="*/ 984909 w 1451253"/>
                  <a:gd name="connsiteY34" fmla="*/ 128016 h 1480575"/>
                  <a:gd name="connsiteX35" fmla="*/ 1039773 w 1451253"/>
                  <a:gd name="connsiteY35" fmla="*/ 146304 h 1480575"/>
                  <a:gd name="connsiteX36" fmla="*/ 1094637 w 1451253"/>
                  <a:gd name="connsiteY36" fmla="*/ 173736 h 1480575"/>
                  <a:gd name="connsiteX37" fmla="*/ 1122069 w 1451253"/>
                  <a:gd name="connsiteY37" fmla="*/ 192024 h 1480575"/>
                  <a:gd name="connsiteX38" fmla="*/ 1149501 w 1451253"/>
                  <a:gd name="connsiteY38" fmla="*/ 201168 h 1480575"/>
                  <a:gd name="connsiteX39" fmla="*/ 1204365 w 1451253"/>
                  <a:gd name="connsiteY39" fmla="*/ 237744 h 1480575"/>
                  <a:gd name="connsiteX40" fmla="*/ 1250085 w 1451253"/>
                  <a:gd name="connsiteY40" fmla="*/ 274320 h 1480575"/>
                  <a:gd name="connsiteX41" fmla="*/ 1304949 w 1451253"/>
                  <a:gd name="connsiteY41" fmla="*/ 310896 h 1480575"/>
                  <a:gd name="connsiteX42" fmla="*/ 1359813 w 1451253"/>
                  <a:gd name="connsiteY42" fmla="*/ 338328 h 1480575"/>
                  <a:gd name="connsiteX43" fmla="*/ 1378101 w 1451253"/>
                  <a:gd name="connsiteY43" fmla="*/ 365760 h 1480575"/>
                  <a:gd name="connsiteX44" fmla="*/ 1405533 w 1451253"/>
                  <a:gd name="connsiteY44" fmla="*/ 374904 h 1480575"/>
                  <a:gd name="connsiteX45" fmla="*/ 1423821 w 1451253"/>
                  <a:gd name="connsiteY45" fmla="*/ 429768 h 1480575"/>
                  <a:gd name="connsiteX46" fmla="*/ 1442109 w 1451253"/>
                  <a:gd name="connsiteY46" fmla="*/ 484632 h 1480575"/>
                  <a:gd name="connsiteX47" fmla="*/ 1451253 w 1451253"/>
                  <a:gd name="connsiteY47" fmla="*/ 512064 h 1480575"/>
                  <a:gd name="connsiteX48" fmla="*/ 1432965 w 1451253"/>
                  <a:gd name="connsiteY48" fmla="*/ 630936 h 1480575"/>
                  <a:gd name="connsiteX49" fmla="*/ 1414677 w 1451253"/>
                  <a:gd name="connsiteY49" fmla="*/ 658368 h 1480575"/>
                  <a:gd name="connsiteX50" fmla="*/ 1387245 w 1451253"/>
                  <a:gd name="connsiteY50" fmla="*/ 676656 h 1480575"/>
                  <a:gd name="connsiteX51" fmla="*/ 1368957 w 1451253"/>
                  <a:gd name="connsiteY51" fmla="*/ 704088 h 1480575"/>
                  <a:gd name="connsiteX52" fmla="*/ 1341525 w 1451253"/>
                  <a:gd name="connsiteY52" fmla="*/ 722376 h 1480575"/>
                  <a:gd name="connsiteX53" fmla="*/ 1323237 w 1451253"/>
                  <a:gd name="connsiteY53" fmla="*/ 777240 h 1480575"/>
                  <a:gd name="connsiteX54" fmla="*/ 1314093 w 1451253"/>
                  <a:gd name="connsiteY54" fmla="*/ 804672 h 1480575"/>
                  <a:gd name="connsiteX55" fmla="*/ 1304949 w 1451253"/>
                  <a:gd name="connsiteY55" fmla="*/ 832104 h 1480575"/>
                  <a:gd name="connsiteX56" fmla="*/ 1295805 w 1451253"/>
                  <a:gd name="connsiteY56" fmla="*/ 859536 h 1480575"/>
                  <a:gd name="connsiteX57" fmla="*/ 1286661 w 1451253"/>
                  <a:gd name="connsiteY57" fmla="*/ 914400 h 1480575"/>
                  <a:gd name="connsiteX58" fmla="*/ 1277517 w 1451253"/>
                  <a:gd name="connsiteY58" fmla="*/ 941832 h 1480575"/>
                  <a:gd name="connsiteX59" fmla="*/ 1268373 w 1451253"/>
                  <a:gd name="connsiteY59" fmla="*/ 978408 h 1480575"/>
                  <a:gd name="connsiteX60" fmla="*/ 1259229 w 1451253"/>
                  <a:gd name="connsiteY60" fmla="*/ 1005840 h 1480575"/>
                  <a:gd name="connsiteX61" fmla="*/ 1231797 w 1451253"/>
                  <a:gd name="connsiteY61" fmla="*/ 1106424 h 1480575"/>
                  <a:gd name="connsiteX62" fmla="*/ 1213509 w 1451253"/>
                  <a:gd name="connsiteY62" fmla="*/ 1133856 h 1480575"/>
                  <a:gd name="connsiteX63" fmla="*/ 1195221 w 1451253"/>
                  <a:gd name="connsiteY63" fmla="*/ 1188720 h 1480575"/>
                  <a:gd name="connsiteX64" fmla="*/ 1186077 w 1451253"/>
                  <a:gd name="connsiteY64" fmla="*/ 1316736 h 1480575"/>
                  <a:gd name="connsiteX65" fmla="*/ 1158645 w 1451253"/>
                  <a:gd name="connsiteY65" fmla="*/ 1426464 h 1480575"/>
                  <a:gd name="connsiteX66" fmla="*/ 1131213 w 1451253"/>
                  <a:gd name="connsiteY66" fmla="*/ 1444752 h 1480575"/>
                  <a:gd name="connsiteX67" fmla="*/ 664869 w 1451253"/>
                  <a:gd name="connsiteY67" fmla="*/ 1472184 h 1480575"/>
                  <a:gd name="connsiteX68" fmla="*/ 483513 w 1451253"/>
                  <a:gd name="connsiteY68" fmla="*/ 1466215 h 1480575"/>
                  <a:gd name="connsiteX69" fmla="*/ 423823 w 1451253"/>
                  <a:gd name="connsiteY69" fmla="*/ 1347343 h 1480575"/>
                  <a:gd name="connsiteX70" fmla="*/ 335685 w 1451253"/>
                  <a:gd name="connsiteY70" fmla="*/ 1289304 h 1480575"/>
                  <a:gd name="connsiteX71" fmla="*/ 314984 w 1451253"/>
                  <a:gd name="connsiteY71" fmla="*/ 1210183 h 1480575"/>
                  <a:gd name="connsiteX72" fmla="*/ 214146 w 1451253"/>
                  <a:gd name="connsiteY72" fmla="*/ 1114044 h 1480575"/>
                  <a:gd name="connsiteX73" fmla="*/ 123468 w 1451253"/>
                  <a:gd name="connsiteY73" fmla="*/ 919988 h 1480575"/>
                  <a:gd name="connsiteX74" fmla="*/ 10565 w 1451253"/>
                  <a:gd name="connsiteY74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12876 w 1451253"/>
                  <a:gd name="connsiteY3" fmla="*/ 658622 h 1480575"/>
                  <a:gd name="connsiteX4" fmla="*/ 264946 w 1451253"/>
                  <a:gd name="connsiteY4" fmla="*/ 739267 h 1480575"/>
                  <a:gd name="connsiteX5" fmla="*/ 353973 w 1451253"/>
                  <a:gd name="connsiteY5" fmla="*/ 685800 h 1480575"/>
                  <a:gd name="connsiteX6" fmla="*/ 372261 w 1451253"/>
                  <a:gd name="connsiteY6" fmla="*/ 658368 h 1480575"/>
                  <a:gd name="connsiteX7" fmla="*/ 390549 w 1451253"/>
                  <a:gd name="connsiteY7" fmla="*/ 603504 h 1480575"/>
                  <a:gd name="connsiteX8" fmla="*/ 372261 w 1451253"/>
                  <a:gd name="connsiteY8" fmla="*/ 512064 h 1480575"/>
                  <a:gd name="connsiteX9" fmla="*/ 344829 w 1451253"/>
                  <a:gd name="connsiteY9" fmla="*/ 484632 h 1480575"/>
                  <a:gd name="connsiteX10" fmla="*/ 299109 w 1451253"/>
                  <a:gd name="connsiteY10" fmla="*/ 438912 h 1480575"/>
                  <a:gd name="connsiteX11" fmla="*/ 280821 w 1451253"/>
                  <a:gd name="connsiteY11" fmla="*/ 384048 h 1480575"/>
                  <a:gd name="connsiteX12" fmla="*/ 262533 w 1451253"/>
                  <a:gd name="connsiteY12" fmla="*/ 256032 h 1480575"/>
                  <a:gd name="connsiteX13" fmla="*/ 244245 w 1451253"/>
                  <a:gd name="connsiteY13" fmla="*/ 201168 h 1480575"/>
                  <a:gd name="connsiteX14" fmla="*/ 235101 w 1451253"/>
                  <a:gd name="connsiteY14" fmla="*/ 173736 h 1480575"/>
                  <a:gd name="connsiteX15" fmla="*/ 308253 w 1451253"/>
                  <a:gd name="connsiteY15" fmla="*/ 128016 h 1480575"/>
                  <a:gd name="connsiteX16" fmla="*/ 335685 w 1451253"/>
                  <a:gd name="connsiteY16" fmla="*/ 118872 h 1480575"/>
                  <a:gd name="connsiteX17" fmla="*/ 445413 w 1451253"/>
                  <a:gd name="connsiteY17" fmla="*/ 137160 h 1480575"/>
                  <a:gd name="connsiteX18" fmla="*/ 500277 w 1451253"/>
                  <a:gd name="connsiteY18" fmla="*/ 173736 h 1480575"/>
                  <a:gd name="connsiteX19" fmla="*/ 536853 w 1451253"/>
                  <a:gd name="connsiteY19" fmla="*/ 228600 h 1480575"/>
                  <a:gd name="connsiteX20" fmla="*/ 564285 w 1451253"/>
                  <a:gd name="connsiteY20" fmla="*/ 283464 h 1480575"/>
                  <a:gd name="connsiteX21" fmla="*/ 573429 w 1451253"/>
                  <a:gd name="connsiteY21" fmla="*/ 329184 h 1480575"/>
                  <a:gd name="connsiteX22" fmla="*/ 564285 w 1451253"/>
                  <a:gd name="connsiteY22" fmla="*/ 228600 h 1480575"/>
                  <a:gd name="connsiteX23" fmla="*/ 564285 w 1451253"/>
                  <a:gd name="connsiteY23" fmla="*/ 100584 h 1480575"/>
                  <a:gd name="connsiteX24" fmla="*/ 591717 w 1451253"/>
                  <a:gd name="connsiteY24" fmla="*/ 73152 h 1480575"/>
                  <a:gd name="connsiteX25" fmla="*/ 619149 w 1451253"/>
                  <a:gd name="connsiteY25" fmla="*/ 64008 h 1480575"/>
                  <a:gd name="connsiteX26" fmla="*/ 692301 w 1451253"/>
                  <a:gd name="connsiteY26" fmla="*/ 18288 h 1480575"/>
                  <a:gd name="connsiteX27" fmla="*/ 719733 w 1451253"/>
                  <a:gd name="connsiteY27" fmla="*/ 9144 h 1480575"/>
                  <a:gd name="connsiteX28" fmla="*/ 747165 w 1451253"/>
                  <a:gd name="connsiteY28" fmla="*/ 0 h 1480575"/>
                  <a:gd name="connsiteX29" fmla="*/ 847749 w 1451253"/>
                  <a:gd name="connsiteY29" fmla="*/ 9144 h 1480575"/>
                  <a:gd name="connsiteX30" fmla="*/ 902613 w 1451253"/>
                  <a:gd name="connsiteY30" fmla="*/ 45720 h 1480575"/>
                  <a:gd name="connsiteX31" fmla="*/ 911757 w 1451253"/>
                  <a:gd name="connsiteY31" fmla="*/ 73152 h 1480575"/>
                  <a:gd name="connsiteX32" fmla="*/ 939189 w 1451253"/>
                  <a:gd name="connsiteY32" fmla="*/ 82296 h 1480575"/>
                  <a:gd name="connsiteX33" fmla="*/ 966621 w 1451253"/>
                  <a:gd name="connsiteY33" fmla="*/ 100584 h 1480575"/>
                  <a:gd name="connsiteX34" fmla="*/ 984909 w 1451253"/>
                  <a:gd name="connsiteY34" fmla="*/ 128016 h 1480575"/>
                  <a:gd name="connsiteX35" fmla="*/ 1039773 w 1451253"/>
                  <a:gd name="connsiteY35" fmla="*/ 146304 h 1480575"/>
                  <a:gd name="connsiteX36" fmla="*/ 1094637 w 1451253"/>
                  <a:gd name="connsiteY36" fmla="*/ 173736 h 1480575"/>
                  <a:gd name="connsiteX37" fmla="*/ 1122069 w 1451253"/>
                  <a:gd name="connsiteY37" fmla="*/ 192024 h 1480575"/>
                  <a:gd name="connsiteX38" fmla="*/ 1149501 w 1451253"/>
                  <a:gd name="connsiteY38" fmla="*/ 201168 h 1480575"/>
                  <a:gd name="connsiteX39" fmla="*/ 1204365 w 1451253"/>
                  <a:gd name="connsiteY39" fmla="*/ 237744 h 1480575"/>
                  <a:gd name="connsiteX40" fmla="*/ 1250085 w 1451253"/>
                  <a:gd name="connsiteY40" fmla="*/ 274320 h 1480575"/>
                  <a:gd name="connsiteX41" fmla="*/ 1304949 w 1451253"/>
                  <a:gd name="connsiteY41" fmla="*/ 310896 h 1480575"/>
                  <a:gd name="connsiteX42" fmla="*/ 1359813 w 1451253"/>
                  <a:gd name="connsiteY42" fmla="*/ 338328 h 1480575"/>
                  <a:gd name="connsiteX43" fmla="*/ 1378101 w 1451253"/>
                  <a:gd name="connsiteY43" fmla="*/ 365760 h 1480575"/>
                  <a:gd name="connsiteX44" fmla="*/ 1405533 w 1451253"/>
                  <a:gd name="connsiteY44" fmla="*/ 374904 h 1480575"/>
                  <a:gd name="connsiteX45" fmla="*/ 1423821 w 1451253"/>
                  <a:gd name="connsiteY45" fmla="*/ 429768 h 1480575"/>
                  <a:gd name="connsiteX46" fmla="*/ 1442109 w 1451253"/>
                  <a:gd name="connsiteY46" fmla="*/ 484632 h 1480575"/>
                  <a:gd name="connsiteX47" fmla="*/ 1451253 w 1451253"/>
                  <a:gd name="connsiteY47" fmla="*/ 512064 h 1480575"/>
                  <a:gd name="connsiteX48" fmla="*/ 1432965 w 1451253"/>
                  <a:gd name="connsiteY48" fmla="*/ 630936 h 1480575"/>
                  <a:gd name="connsiteX49" fmla="*/ 1414677 w 1451253"/>
                  <a:gd name="connsiteY49" fmla="*/ 658368 h 1480575"/>
                  <a:gd name="connsiteX50" fmla="*/ 1387245 w 1451253"/>
                  <a:gd name="connsiteY50" fmla="*/ 676656 h 1480575"/>
                  <a:gd name="connsiteX51" fmla="*/ 1368957 w 1451253"/>
                  <a:gd name="connsiteY51" fmla="*/ 704088 h 1480575"/>
                  <a:gd name="connsiteX52" fmla="*/ 1341525 w 1451253"/>
                  <a:gd name="connsiteY52" fmla="*/ 722376 h 1480575"/>
                  <a:gd name="connsiteX53" fmla="*/ 1323237 w 1451253"/>
                  <a:gd name="connsiteY53" fmla="*/ 777240 h 1480575"/>
                  <a:gd name="connsiteX54" fmla="*/ 1314093 w 1451253"/>
                  <a:gd name="connsiteY54" fmla="*/ 804672 h 1480575"/>
                  <a:gd name="connsiteX55" fmla="*/ 1304949 w 1451253"/>
                  <a:gd name="connsiteY55" fmla="*/ 832104 h 1480575"/>
                  <a:gd name="connsiteX56" fmla="*/ 1295805 w 1451253"/>
                  <a:gd name="connsiteY56" fmla="*/ 859536 h 1480575"/>
                  <a:gd name="connsiteX57" fmla="*/ 1286661 w 1451253"/>
                  <a:gd name="connsiteY57" fmla="*/ 914400 h 1480575"/>
                  <a:gd name="connsiteX58" fmla="*/ 1277517 w 1451253"/>
                  <a:gd name="connsiteY58" fmla="*/ 941832 h 1480575"/>
                  <a:gd name="connsiteX59" fmla="*/ 1268373 w 1451253"/>
                  <a:gd name="connsiteY59" fmla="*/ 978408 h 1480575"/>
                  <a:gd name="connsiteX60" fmla="*/ 1259229 w 1451253"/>
                  <a:gd name="connsiteY60" fmla="*/ 1005840 h 1480575"/>
                  <a:gd name="connsiteX61" fmla="*/ 1231797 w 1451253"/>
                  <a:gd name="connsiteY61" fmla="*/ 1106424 h 1480575"/>
                  <a:gd name="connsiteX62" fmla="*/ 1213509 w 1451253"/>
                  <a:gd name="connsiteY62" fmla="*/ 1133856 h 1480575"/>
                  <a:gd name="connsiteX63" fmla="*/ 1195221 w 1451253"/>
                  <a:gd name="connsiteY63" fmla="*/ 1188720 h 1480575"/>
                  <a:gd name="connsiteX64" fmla="*/ 1186077 w 1451253"/>
                  <a:gd name="connsiteY64" fmla="*/ 1316736 h 1480575"/>
                  <a:gd name="connsiteX65" fmla="*/ 1158645 w 1451253"/>
                  <a:gd name="connsiteY65" fmla="*/ 1426464 h 1480575"/>
                  <a:gd name="connsiteX66" fmla="*/ 1131213 w 1451253"/>
                  <a:gd name="connsiteY66" fmla="*/ 1444752 h 1480575"/>
                  <a:gd name="connsiteX67" fmla="*/ 664869 w 1451253"/>
                  <a:gd name="connsiteY67" fmla="*/ 1472184 h 1480575"/>
                  <a:gd name="connsiteX68" fmla="*/ 483513 w 1451253"/>
                  <a:gd name="connsiteY68" fmla="*/ 1466215 h 1480575"/>
                  <a:gd name="connsiteX69" fmla="*/ 423823 w 1451253"/>
                  <a:gd name="connsiteY69" fmla="*/ 1347343 h 1480575"/>
                  <a:gd name="connsiteX70" fmla="*/ 335685 w 1451253"/>
                  <a:gd name="connsiteY70" fmla="*/ 1289304 h 1480575"/>
                  <a:gd name="connsiteX71" fmla="*/ 314984 w 1451253"/>
                  <a:gd name="connsiteY71" fmla="*/ 1210183 h 1480575"/>
                  <a:gd name="connsiteX72" fmla="*/ 214146 w 1451253"/>
                  <a:gd name="connsiteY72" fmla="*/ 1114044 h 1480575"/>
                  <a:gd name="connsiteX73" fmla="*/ 123468 w 1451253"/>
                  <a:gd name="connsiteY73" fmla="*/ 919988 h 1480575"/>
                  <a:gd name="connsiteX74" fmla="*/ 10565 w 1451253"/>
                  <a:gd name="connsiteY74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12876 w 1451253"/>
                  <a:gd name="connsiteY3" fmla="*/ 658622 h 1480575"/>
                  <a:gd name="connsiteX4" fmla="*/ 264946 w 1451253"/>
                  <a:gd name="connsiteY4" fmla="*/ 739267 h 1480575"/>
                  <a:gd name="connsiteX5" fmla="*/ 353973 w 1451253"/>
                  <a:gd name="connsiteY5" fmla="*/ 685800 h 1480575"/>
                  <a:gd name="connsiteX6" fmla="*/ 372261 w 1451253"/>
                  <a:gd name="connsiteY6" fmla="*/ 658368 h 1480575"/>
                  <a:gd name="connsiteX7" fmla="*/ 390549 w 1451253"/>
                  <a:gd name="connsiteY7" fmla="*/ 603504 h 1480575"/>
                  <a:gd name="connsiteX8" fmla="*/ 344829 w 1451253"/>
                  <a:gd name="connsiteY8" fmla="*/ 484632 h 1480575"/>
                  <a:gd name="connsiteX9" fmla="*/ 299109 w 1451253"/>
                  <a:gd name="connsiteY9" fmla="*/ 438912 h 1480575"/>
                  <a:gd name="connsiteX10" fmla="*/ 280821 w 1451253"/>
                  <a:gd name="connsiteY10" fmla="*/ 384048 h 1480575"/>
                  <a:gd name="connsiteX11" fmla="*/ 262533 w 1451253"/>
                  <a:gd name="connsiteY11" fmla="*/ 256032 h 1480575"/>
                  <a:gd name="connsiteX12" fmla="*/ 244245 w 1451253"/>
                  <a:gd name="connsiteY12" fmla="*/ 201168 h 1480575"/>
                  <a:gd name="connsiteX13" fmla="*/ 235101 w 1451253"/>
                  <a:gd name="connsiteY13" fmla="*/ 173736 h 1480575"/>
                  <a:gd name="connsiteX14" fmla="*/ 308253 w 1451253"/>
                  <a:gd name="connsiteY14" fmla="*/ 128016 h 1480575"/>
                  <a:gd name="connsiteX15" fmla="*/ 335685 w 1451253"/>
                  <a:gd name="connsiteY15" fmla="*/ 118872 h 1480575"/>
                  <a:gd name="connsiteX16" fmla="*/ 445413 w 1451253"/>
                  <a:gd name="connsiteY16" fmla="*/ 137160 h 1480575"/>
                  <a:gd name="connsiteX17" fmla="*/ 500277 w 1451253"/>
                  <a:gd name="connsiteY17" fmla="*/ 173736 h 1480575"/>
                  <a:gd name="connsiteX18" fmla="*/ 536853 w 1451253"/>
                  <a:gd name="connsiteY18" fmla="*/ 228600 h 1480575"/>
                  <a:gd name="connsiteX19" fmla="*/ 564285 w 1451253"/>
                  <a:gd name="connsiteY19" fmla="*/ 283464 h 1480575"/>
                  <a:gd name="connsiteX20" fmla="*/ 573429 w 1451253"/>
                  <a:gd name="connsiteY20" fmla="*/ 329184 h 1480575"/>
                  <a:gd name="connsiteX21" fmla="*/ 564285 w 1451253"/>
                  <a:gd name="connsiteY21" fmla="*/ 228600 h 1480575"/>
                  <a:gd name="connsiteX22" fmla="*/ 564285 w 1451253"/>
                  <a:gd name="connsiteY22" fmla="*/ 100584 h 1480575"/>
                  <a:gd name="connsiteX23" fmla="*/ 591717 w 1451253"/>
                  <a:gd name="connsiteY23" fmla="*/ 73152 h 1480575"/>
                  <a:gd name="connsiteX24" fmla="*/ 619149 w 1451253"/>
                  <a:gd name="connsiteY24" fmla="*/ 64008 h 1480575"/>
                  <a:gd name="connsiteX25" fmla="*/ 692301 w 1451253"/>
                  <a:gd name="connsiteY25" fmla="*/ 18288 h 1480575"/>
                  <a:gd name="connsiteX26" fmla="*/ 719733 w 1451253"/>
                  <a:gd name="connsiteY26" fmla="*/ 9144 h 1480575"/>
                  <a:gd name="connsiteX27" fmla="*/ 747165 w 1451253"/>
                  <a:gd name="connsiteY27" fmla="*/ 0 h 1480575"/>
                  <a:gd name="connsiteX28" fmla="*/ 847749 w 1451253"/>
                  <a:gd name="connsiteY28" fmla="*/ 9144 h 1480575"/>
                  <a:gd name="connsiteX29" fmla="*/ 902613 w 1451253"/>
                  <a:gd name="connsiteY29" fmla="*/ 45720 h 1480575"/>
                  <a:gd name="connsiteX30" fmla="*/ 911757 w 1451253"/>
                  <a:gd name="connsiteY30" fmla="*/ 73152 h 1480575"/>
                  <a:gd name="connsiteX31" fmla="*/ 939189 w 1451253"/>
                  <a:gd name="connsiteY31" fmla="*/ 82296 h 1480575"/>
                  <a:gd name="connsiteX32" fmla="*/ 966621 w 1451253"/>
                  <a:gd name="connsiteY32" fmla="*/ 100584 h 1480575"/>
                  <a:gd name="connsiteX33" fmla="*/ 984909 w 1451253"/>
                  <a:gd name="connsiteY33" fmla="*/ 128016 h 1480575"/>
                  <a:gd name="connsiteX34" fmla="*/ 1039773 w 1451253"/>
                  <a:gd name="connsiteY34" fmla="*/ 146304 h 1480575"/>
                  <a:gd name="connsiteX35" fmla="*/ 1094637 w 1451253"/>
                  <a:gd name="connsiteY35" fmla="*/ 173736 h 1480575"/>
                  <a:gd name="connsiteX36" fmla="*/ 1122069 w 1451253"/>
                  <a:gd name="connsiteY36" fmla="*/ 192024 h 1480575"/>
                  <a:gd name="connsiteX37" fmla="*/ 1149501 w 1451253"/>
                  <a:gd name="connsiteY37" fmla="*/ 201168 h 1480575"/>
                  <a:gd name="connsiteX38" fmla="*/ 1204365 w 1451253"/>
                  <a:gd name="connsiteY38" fmla="*/ 237744 h 1480575"/>
                  <a:gd name="connsiteX39" fmla="*/ 1250085 w 1451253"/>
                  <a:gd name="connsiteY39" fmla="*/ 274320 h 1480575"/>
                  <a:gd name="connsiteX40" fmla="*/ 1304949 w 1451253"/>
                  <a:gd name="connsiteY40" fmla="*/ 310896 h 1480575"/>
                  <a:gd name="connsiteX41" fmla="*/ 1359813 w 1451253"/>
                  <a:gd name="connsiteY41" fmla="*/ 338328 h 1480575"/>
                  <a:gd name="connsiteX42" fmla="*/ 1378101 w 1451253"/>
                  <a:gd name="connsiteY42" fmla="*/ 365760 h 1480575"/>
                  <a:gd name="connsiteX43" fmla="*/ 1405533 w 1451253"/>
                  <a:gd name="connsiteY43" fmla="*/ 374904 h 1480575"/>
                  <a:gd name="connsiteX44" fmla="*/ 1423821 w 1451253"/>
                  <a:gd name="connsiteY44" fmla="*/ 429768 h 1480575"/>
                  <a:gd name="connsiteX45" fmla="*/ 1442109 w 1451253"/>
                  <a:gd name="connsiteY45" fmla="*/ 484632 h 1480575"/>
                  <a:gd name="connsiteX46" fmla="*/ 1451253 w 1451253"/>
                  <a:gd name="connsiteY46" fmla="*/ 512064 h 1480575"/>
                  <a:gd name="connsiteX47" fmla="*/ 1432965 w 1451253"/>
                  <a:gd name="connsiteY47" fmla="*/ 630936 h 1480575"/>
                  <a:gd name="connsiteX48" fmla="*/ 1414677 w 1451253"/>
                  <a:gd name="connsiteY48" fmla="*/ 658368 h 1480575"/>
                  <a:gd name="connsiteX49" fmla="*/ 1387245 w 1451253"/>
                  <a:gd name="connsiteY49" fmla="*/ 676656 h 1480575"/>
                  <a:gd name="connsiteX50" fmla="*/ 1368957 w 1451253"/>
                  <a:gd name="connsiteY50" fmla="*/ 704088 h 1480575"/>
                  <a:gd name="connsiteX51" fmla="*/ 1341525 w 1451253"/>
                  <a:gd name="connsiteY51" fmla="*/ 722376 h 1480575"/>
                  <a:gd name="connsiteX52" fmla="*/ 1323237 w 1451253"/>
                  <a:gd name="connsiteY52" fmla="*/ 777240 h 1480575"/>
                  <a:gd name="connsiteX53" fmla="*/ 1314093 w 1451253"/>
                  <a:gd name="connsiteY53" fmla="*/ 804672 h 1480575"/>
                  <a:gd name="connsiteX54" fmla="*/ 1304949 w 1451253"/>
                  <a:gd name="connsiteY54" fmla="*/ 832104 h 1480575"/>
                  <a:gd name="connsiteX55" fmla="*/ 1295805 w 1451253"/>
                  <a:gd name="connsiteY55" fmla="*/ 859536 h 1480575"/>
                  <a:gd name="connsiteX56" fmla="*/ 1286661 w 1451253"/>
                  <a:gd name="connsiteY56" fmla="*/ 914400 h 1480575"/>
                  <a:gd name="connsiteX57" fmla="*/ 1277517 w 1451253"/>
                  <a:gd name="connsiteY57" fmla="*/ 941832 h 1480575"/>
                  <a:gd name="connsiteX58" fmla="*/ 1268373 w 1451253"/>
                  <a:gd name="connsiteY58" fmla="*/ 978408 h 1480575"/>
                  <a:gd name="connsiteX59" fmla="*/ 1259229 w 1451253"/>
                  <a:gd name="connsiteY59" fmla="*/ 1005840 h 1480575"/>
                  <a:gd name="connsiteX60" fmla="*/ 1231797 w 1451253"/>
                  <a:gd name="connsiteY60" fmla="*/ 1106424 h 1480575"/>
                  <a:gd name="connsiteX61" fmla="*/ 1213509 w 1451253"/>
                  <a:gd name="connsiteY61" fmla="*/ 1133856 h 1480575"/>
                  <a:gd name="connsiteX62" fmla="*/ 1195221 w 1451253"/>
                  <a:gd name="connsiteY62" fmla="*/ 1188720 h 1480575"/>
                  <a:gd name="connsiteX63" fmla="*/ 1186077 w 1451253"/>
                  <a:gd name="connsiteY63" fmla="*/ 1316736 h 1480575"/>
                  <a:gd name="connsiteX64" fmla="*/ 1158645 w 1451253"/>
                  <a:gd name="connsiteY64" fmla="*/ 1426464 h 1480575"/>
                  <a:gd name="connsiteX65" fmla="*/ 1131213 w 1451253"/>
                  <a:gd name="connsiteY65" fmla="*/ 1444752 h 1480575"/>
                  <a:gd name="connsiteX66" fmla="*/ 664869 w 1451253"/>
                  <a:gd name="connsiteY66" fmla="*/ 1472184 h 1480575"/>
                  <a:gd name="connsiteX67" fmla="*/ 483513 w 1451253"/>
                  <a:gd name="connsiteY67" fmla="*/ 1466215 h 1480575"/>
                  <a:gd name="connsiteX68" fmla="*/ 423823 w 1451253"/>
                  <a:gd name="connsiteY68" fmla="*/ 1347343 h 1480575"/>
                  <a:gd name="connsiteX69" fmla="*/ 335685 w 1451253"/>
                  <a:gd name="connsiteY69" fmla="*/ 1289304 h 1480575"/>
                  <a:gd name="connsiteX70" fmla="*/ 314984 w 1451253"/>
                  <a:gd name="connsiteY70" fmla="*/ 1210183 h 1480575"/>
                  <a:gd name="connsiteX71" fmla="*/ 214146 w 1451253"/>
                  <a:gd name="connsiteY71" fmla="*/ 1114044 h 1480575"/>
                  <a:gd name="connsiteX72" fmla="*/ 123468 w 1451253"/>
                  <a:gd name="connsiteY72" fmla="*/ 919988 h 1480575"/>
                  <a:gd name="connsiteX73" fmla="*/ 10565 w 1451253"/>
                  <a:gd name="connsiteY73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12876 w 1451253"/>
                  <a:gd name="connsiteY3" fmla="*/ 658622 h 1480575"/>
                  <a:gd name="connsiteX4" fmla="*/ 264946 w 1451253"/>
                  <a:gd name="connsiteY4" fmla="*/ 739267 h 1480575"/>
                  <a:gd name="connsiteX5" fmla="*/ 353973 w 1451253"/>
                  <a:gd name="connsiteY5" fmla="*/ 685800 h 1480575"/>
                  <a:gd name="connsiteX6" fmla="*/ 372261 w 1451253"/>
                  <a:gd name="connsiteY6" fmla="*/ 658368 h 1480575"/>
                  <a:gd name="connsiteX7" fmla="*/ 390549 w 1451253"/>
                  <a:gd name="connsiteY7" fmla="*/ 603504 h 1480575"/>
                  <a:gd name="connsiteX8" fmla="*/ 316254 w 1451253"/>
                  <a:gd name="connsiteY8" fmla="*/ 551307 h 1480575"/>
                  <a:gd name="connsiteX9" fmla="*/ 299109 w 1451253"/>
                  <a:gd name="connsiteY9" fmla="*/ 438912 h 1480575"/>
                  <a:gd name="connsiteX10" fmla="*/ 280821 w 1451253"/>
                  <a:gd name="connsiteY10" fmla="*/ 384048 h 1480575"/>
                  <a:gd name="connsiteX11" fmla="*/ 262533 w 1451253"/>
                  <a:gd name="connsiteY11" fmla="*/ 256032 h 1480575"/>
                  <a:gd name="connsiteX12" fmla="*/ 244245 w 1451253"/>
                  <a:gd name="connsiteY12" fmla="*/ 201168 h 1480575"/>
                  <a:gd name="connsiteX13" fmla="*/ 235101 w 1451253"/>
                  <a:gd name="connsiteY13" fmla="*/ 173736 h 1480575"/>
                  <a:gd name="connsiteX14" fmla="*/ 308253 w 1451253"/>
                  <a:gd name="connsiteY14" fmla="*/ 128016 h 1480575"/>
                  <a:gd name="connsiteX15" fmla="*/ 335685 w 1451253"/>
                  <a:gd name="connsiteY15" fmla="*/ 118872 h 1480575"/>
                  <a:gd name="connsiteX16" fmla="*/ 445413 w 1451253"/>
                  <a:gd name="connsiteY16" fmla="*/ 137160 h 1480575"/>
                  <a:gd name="connsiteX17" fmla="*/ 500277 w 1451253"/>
                  <a:gd name="connsiteY17" fmla="*/ 173736 h 1480575"/>
                  <a:gd name="connsiteX18" fmla="*/ 536853 w 1451253"/>
                  <a:gd name="connsiteY18" fmla="*/ 228600 h 1480575"/>
                  <a:gd name="connsiteX19" fmla="*/ 564285 w 1451253"/>
                  <a:gd name="connsiteY19" fmla="*/ 283464 h 1480575"/>
                  <a:gd name="connsiteX20" fmla="*/ 573429 w 1451253"/>
                  <a:gd name="connsiteY20" fmla="*/ 329184 h 1480575"/>
                  <a:gd name="connsiteX21" fmla="*/ 564285 w 1451253"/>
                  <a:gd name="connsiteY21" fmla="*/ 228600 h 1480575"/>
                  <a:gd name="connsiteX22" fmla="*/ 564285 w 1451253"/>
                  <a:gd name="connsiteY22" fmla="*/ 100584 h 1480575"/>
                  <a:gd name="connsiteX23" fmla="*/ 591717 w 1451253"/>
                  <a:gd name="connsiteY23" fmla="*/ 73152 h 1480575"/>
                  <a:gd name="connsiteX24" fmla="*/ 619149 w 1451253"/>
                  <a:gd name="connsiteY24" fmla="*/ 64008 h 1480575"/>
                  <a:gd name="connsiteX25" fmla="*/ 692301 w 1451253"/>
                  <a:gd name="connsiteY25" fmla="*/ 18288 h 1480575"/>
                  <a:gd name="connsiteX26" fmla="*/ 719733 w 1451253"/>
                  <a:gd name="connsiteY26" fmla="*/ 9144 h 1480575"/>
                  <a:gd name="connsiteX27" fmla="*/ 747165 w 1451253"/>
                  <a:gd name="connsiteY27" fmla="*/ 0 h 1480575"/>
                  <a:gd name="connsiteX28" fmla="*/ 847749 w 1451253"/>
                  <a:gd name="connsiteY28" fmla="*/ 9144 h 1480575"/>
                  <a:gd name="connsiteX29" fmla="*/ 902613 w 1451253"/>
                  <a:gd name="connsiteY29" fmla="*/ 45720 h 1480575"/>
                  <a:gd name="connsiteX30" fmla="*/ 911757 w 1451253"/>
                  <a:gd name="connsiteY30" fmla="*/ 73152 h 1480575"/>
                  <a:gd name="connsiteX31" fmla="*/ 939189 w 1451253"/>
                  <a:gd name="connsiteY31" fmla="*/ 82296 h 1480575"/>
                  <a:gd name="connsiteX32" fmla="*/ 966621 w 1451253"/>
                  <a:gd name="connsiteY32" fmla="*/ 100584 h 1480575"/>
                  <a:gd name="connsiteX33" fmla="*/ 984909 w 1451253"/>
                  <a:gd name="connsiteY33" fmla="*/ 128016 h 1480575"/>
                  <a:gd name="connsiteX34" fmla="*/ 1039773 w 1451253"/>
                  <a:gd name="connsiteY34" fmla="*/ 146304 h 1480575"/>
                  <a:gd name="connsiteX35" fmla="*/ 1094637 w 1451253"/>
                  <a:gd name="connsiteY35" fmla="*/ 173736 h 1480575"/>
                  <a:gd name="connsiteX36" fmla="*/ 1122069 w 1451253"/>
                  <a:gd name="connsiteY36" fmla="*/ 192024 h 1480575"/>
                  <a:gd name="connsiteX37" fmla="*/ 1149501 w 1451253"/>
                  <a:gd name="connsiteY37" fmla="*/ 201168 h 1480575"/>
                  <a:gd name="connsiteX38" fmla="*/ 1204365 w 1451253"/>
                  <a:gd name="connsiteY38" fmla="*/ 237744 h 1480575"/>
                  <a:gd name="connsiteX39" fmla="*/ 1250085 w 1451253"/>
                  <a:gd name="connsiteY39" fmla="*/ 274320 h 1480575"/>
                  <a:gd name="connsiteX40" fmla="*/ 1304949 w 1451253"/>
                  <a:gd name="connsiteY40" fmla="*/ 310896 h 1480575"/>
                  <a:gd name="connsiteX41" fmla="*/ 1359813 w 1451253"/>
                  <a:gd name="connsiteY41" fmla="*/ 338328 h 1480575"/>
                  <a:gd name="connsiteX42" fmla="*/ 1378101 w 1451253"/>
                  <a:gd name="connsiteY42" fmla="*/ 365760 h 1480575"/>
                  <a:gd name="connsiteX43" fmla="*/ 1405533 w 1451253"/>
                  <a:gd name="connsiteY43" fmla="*/ 374904 h 1480575"/>
                  <a:gd name="connsiteX44" fmla="*/ 1423821 w 1451253"/>
                  <a:gd name="connsiteY44" fmla="*/ 429768 h 1480575"/>
                  <a:gd name="connsiteX45" fmla="*/ 1442109 w 1451253"/>
                  <a:gd name="connsiteY45" fmla="*/ 484632 h 1480575"/>
                  <a:gd name="connsiteX46" fmla="*/ 1451253 w 1451253"/>
                  <a:gd name="connsiteY46" fmla="*/ 512064 h 1480575"/>
                  <a:gd name="connsiteX47" fmla="*/ 1432965 w 1451253"/>
                  <a:gd name="connsiteY47" fmla="*/ 630936 h 1480575"/>
                  <a:gd name="connsiteX48" fmla="*/ 1414677 w 1451253"/>
                  <a:gd name="connsiteY48" fmla="*/ 658368 h 1480575"/>
                  <a:gd name="connsiteX49" fmla="*/ 1387245 w 1451253"/>
                  <a:gd name="connsiteY49" fmla="*/ 676656 h 1480575"/>
                  <a:gd name="connsiteX50" fmla="*/ 1368957 w 1451253"/>
                  <a:gd name="connsiteY50" fmla="*/ 704088 h 1480575"/>
                  <a:gd name="connsiteX51" fmla="*/ 1341525 w 1451253"/>
                  <a:gd name="connsiteY51" fmla="*/ 722376 h 1480575"/>
                  <a:gd name="connsiteX52" fmla="*/ 1323237 w 1451253"/>
                  <a:gd name="connsiteY52" fmla="*/ 777240 h 1480575"/>
                  <a:gd name="connsiteX53" fmla="*/ 1314093 w 1451253"/>
                  <a:gd name="connsiteY53" fmla="*/ 804672 h 1480575"/>
                  <a:gd name="connsiteX54" fmla="*/ 1304949 w 1451253"/>
                  <a:gd name="connsiteY54" fmla="*/ 832104 h 1480575"/>
                  <a:gd name="connsiteX55" fmla="*/ 1295805 w 1451253"/>
                  <a:gd name="connsiteY55" fmla="*/ 859536 h 1480575"/>
                  <a:gd name="connsiteX56" fmla="*/ 1286661 w 1451253"/>
                  <a:gd name="connsiteY56" fmla="*/ 914400 h 1480575"/>
                  <a:gd name="connsiteX57" fmla="*/ 1277517 w 1451253"/>
                  <a:gd name="connsiteY57" fmla="*/ 941832 h 1480575"/>
                  <a:gd name="connsiteX58" fmla="*/ 1268373 w 1451253"/>
                  <a:gd name="connsiteY58" fmla="*/ 978408 h 1480575"/>
                  <a:gd name="connsiteX59" fmla="*/ 1259229 w 1451253"/>
                  <a:gd name="connsiteY59" fmla="*/ 1005840 h 1480575"/>
                  <a:gd name="connsiteX60" fmla="*/ 1231797 w 1451253"/>
                  <a:gd name="connsiteY60" fmla="*/ 1106424 h 1480575"/>
                  <a:gd name="connsiteX61" fmla="*/ 1213509 w 1451253"/>
                  <a:gd name="connsiteY61" fmla="*/ 1133856 h 1480575"/>
                  <a:gd name="connsiteX62" fmla="*/ 1195221 w 1451253"/>
                  <a:gd name="connsiteY62" fmla="*/ 1188720 h 1480575"/>
                  <a:gd name="connsiteX63" fmla="*/ 1186077 w 1451253"/>
                  <a:gd name="connsiteY63" fmla="*/ 1316736 h 1480575"/>
                  <a:gd name="connsiteX64" fmla="*/ 1158645 w 1451253"/>
                  <a:gd name="connsiteY64" fmla="*/ 1426464 h 1480575"/>
                  <a:gd name="connsiteX65" fmla="*/ 1131213 w 1451253"/>
                  <a:gd name="connsiteY65" fmla="*/ 1444752 h 1480575"/>
                  <a:gd name="connsiteX66" fmla="*/ 664869 w 1451253"/>
                  <a:gd name="connsiteY66" fmla="*/ 1472184 h 1480575"/>
                  <a:gd name="connsiteX67" fmla="*/ 483513 w 1451253"/>
                  <a:gd name="connsiteY67" fmla="*/ 1466215 h 1480575"/>
                  <a:gd name="connsiteX68" fmla="*/ 423823 w 1451253"/>
                  <a:gd name="connsiteY68" fmla="*/ 1347343 h 1480575"/>
                  <a:gd name="connsiteX69" fmla="*/ 335685 w 1451253"/>
                  <a:gd name="connsiteY69" fmla="*/ 1289304 h 1480575"/>
                  <a:gd name="connsiteX70" fmla="*/ 314984 w 1451253"/>
                  <a:gd name="connsiteY70" fmla="*/ 1210183 h 1480575"/>
                  <a:gd name="connsiteX71" fmla="*/ 214146 w 1451253"/>
                  <a:gd name="connsiteY71" fmla="*/ 1114044 h 1480575"/>
                  <a:gd name="connsiteX72" fmla="*/ 123468 w 1451253"/>
                  <a:gd name="connsiteY72" fmla="*/ 919988 h 1480575"/>
                  <a:gd name="connsiteX73" fmla="*/ 10565 w 1451253"/>
                  <a:gd name="connsiteY73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12876 w 1451253"/>
                  <a:gd name="connsiteY3" fmla="*/ 658622 h 1480575"/>
                  <a:gd name="connsiteX4" fmla="*/ 264946 w 1451253"/>
                  <a:gd name="connsiteY4" fmla="*/ 739267 h 1480575"/>
                  <a:gd name="connsiteX5" fmla="*/ 353973 w 1451253"/>
                  <a:gd name="connsiteY5" fmla="*/ 685800 h 1480575"/>
                  <a:gd name="connsiteX6" fmla="*/ 372261 w 1451253"/>
                  <a:gd name="connsiteY6" fmla="*/ 658368 h 1480575"/>
                  <a:gd name="connsiteX7" fmla="*/ 390549 w 1451253"/>
                  <a:gd name="connsiteY7" fmla="*/ 603504 h 1480575"/>
                  <a:gd name="connsiteX8" fmla="*/ 316254 w 1451253"/>
                  <a:gd name="connsiteY8" fmla="*/ 551307 h 1480575"/>
                  <a:gd name="connsiteX9" fmla="*/ 280821 w 1451253"/>
                  <a:gd name="connsiteY9" fmla="*/ 384048 h 1480575"/>
                  <a:gd name="connsiteX10" fmla="*/ 262533 w 1451253"/>
                  <a:gd name="connsiteY10" fmla="*/ 256032 h 1480575"/>
                  <a:gd name="connsiteX11" fmla="*/ 244245 w 1451253"/>
                  <a:gd name="connsiteY11" fmla="*/ 201168 h 1480575"/>
                  <a:gd name="connsiteX12" fmla="*/ 235101 w 1451253"/>
                  <a:gd name="connsiteY12" fmla="*/ 173736 h 1480575"/>
                  <a:gd name="connsiteX13" fmla="*/ 308253 w 1451253"/>
                  <a:gd name="connsiteY13" fmla="*/ 128016 h 1480575"/>
                  <a:gd name="connsiteX14" fmla="*/ 335685 w 1451253"/>
                  <a:gd name="connsiteY14" fmla="*/ 118872 h 1480575"/>
                  <a:gd name="connsiteX15" fmla="*/ 445413 w 1451253"/>
                  <a:gd name="connsiteY15" fmla="*/ 137160 h 1480575"/>
                  <a:gd name="connsiteX16" fmla="*/ 500277 w 1451253"/>
                  <a:gd name="connsiteY16" fmla="*/ 173736 h 1480575"/>
                  <a:gd name="connsiteX17" fmla="*/ 536853 w 1451253"/>
                  <a:gd name="connsiteY17" fmla="*/ 228600 h 1480575"/>
                  <a:gd name="connsiteX18" fmla="*/ 564285 w 1451253"/>
                  <a:gd name="connsiteY18" fmla="*/ 283464 h 1480575"/>
                  <a:gd name="connsiteX19" fmla="*/ 573429 w 1451253"/>
                  <a:gd name="connsiteY19" fmla="*/ 329184 h 1480575"/>
                  <a:gd name="connsiteX20" fmla="*/ 564285 w 1451253"/>
                  <a:gd name="connsiteY20" fmla="*/ 228600 h 1480575"/>
                  <a:gd name="connsiteX21" fmla="*/ 564285 w 1451253"/>
                  <a:gd name="connsiteY21" fmla="*/ 100584 h 1480575"/>
                  <a:gd name="connsiteX22" fmla="*/ 591717 w 1451253"/>
                  <a:gd name="connsiteY22" fmla="*/ 73152 h 1480575"/>
                  <a:gd name="connsiteX23" fmla="*/ 619149 w 1451253"/>
                  <a:gd name="connsiteY23" fmla="*/ 64008 h 1480575"/>
                  <a:gd name="connsiteX24" fmla="*/ 692301 w 1451253"/>
                  <a:gd name="connsiteY24" fmla="*/ 18288 h 1480575"/>
                  <a:gd name="connsiteX25" fmla="*/ 719733 w 1451253"/>
                  <a:gd name="connsiteY25" fmla="*/ 9144 h 1480575"/>
                  <a:gd name="connsiteX26" fmla="*/ 747165 w 1451253"/>
                  <a:gd name="connsiteY26" fmla="*/ 0 h 1480575"/>
                  <a:gd name="connsiteX27" fmla="*/ 847749 w 1451253"/>
                  <a:gd name="connsiteY27" fmla="*/ 9144 h 1480575"/>
                  <a:gd name="connsiteX28" fmla="*/ 902613 w 1451253"/>
                  <a:gd name="connsiteY28" fmla="*/ 45720 h 1480575"/>
                  <a:gd name="connsiteX29" fmla="*/ 911757 w 1451253"/>
                  <a:gd name="connsiteY29" fmla="*/ 73152 h 1480575"/>
                  <a:gd name="connsiteX30" fmla="*/ 939189 w 1451253"/>
                  <a:gd name="connsiteY30" fmla="*/ 82296 h 1480575"/>
                  <a:gd name="connsiteX31" fmla="*/ 966621 w 1451253"/>
                  <a:gd name="connsiteY31" fmla="*/ 100584 h 1480575"/>
                  <a:gd name="connsiteX32" fmla="*/ 984909 w 1451253"/>
                  <a:gd name="connsiteY32" fmla="*/ 128016 h 1480575"/>
                  <a:gd name="connsiteX33" fmla="*/ 1039773 w 1451253"/>
                  <a:gd name="connsiteY33" fmla="*/ 146304 h 1480575"/>
                  <a:gd name="connsiteX34" fmla="*/ 1094637 w 1451253"/>
                  <a:gd name="connsiteY34" fmla="*/ 173736 h 1480575"/>
                  <a:gd name="connsiteX35" fmla="*/ 1122069 w 1451253"/>
                  <a:gd name="connsiteY35" fmla="*/ 192024 h 1480575"/>
                  <a:gd name="connsiteX36" fmla="*/ 1149501 w 1451253"/>
                  <a:gd name="connsiteY36" fmla="*/ 201168 h 1480575"/>
                  <a:gd name="connsiteX37" fmla="*/ 1204365 w 1451253"/>
                  <a:gd name="connsiteY37" fmla="*/ 237744 h 1480575"/>
                  <a:gd name="connsiteX38" fmla="*/ 1250085 w 1451253"/>
                  <a:gd name="connsiteY38" fmla="*/ 274320 h 1480575"/>
                  <a:gd name="connsiteX39" fmla="*/ 1304949 w 1451253"/>
                  <a:gd name="connsiteY39" fmla="*/ 310896 h 1480575"/>
                  <a:gd name="connsiteX40" fmla="*/ 1359813 w 1451253"/>
                  <a:gd name="connsiteY40" fmla="*/ 338328 h 1480575"/>
                  <a:gd name="connsiteX41" fmla="*/ 1378101 w 1451253"/>
                  <a:gd name="connsiteY41" fmla="*/ 365760 h 1480575"/>
                  <a:gd name="connsiteX42" fmla="*/ 1405533 w 1451253"/>
                  <a:gd name="connsiteY42" fmla="*/ 374904 h 1480575"/>
                  <a:gd name="connsiteX43" fmla="*/ 1423821 w 1451253"/>
                  <a:gd name="connsiteY43" fmla="*/ 429768 h 1480575"/>
                  <a:gd name="connsiteX44" fmla="*/ 1442109 w 1451253"/>
                  <a:gd name="connsiteY44" fmla="*/ 484632 h 1480575"/>
                  <a:gd name="connsiteX45" fmla="*/ 1451253 w 1451253"/>
                  <a:gd name="connsiteY45" fmla="*/ 512064 h 1480575"/>
                  <a:gd name="connsiteX46" fmla="*/ 1432965 w 1451253"/>
                  <a:gd name="connsiteY46" fmla="*/ 630936 h 1480575"/>
                  <a:gd name="connsiteX47" fmla="*/ 1414677 w 1451253"/>
                  <a:gd name="connsiteY47" fmla="*/ 658368 h 1480575"/>
                  <a:gd name="connsiteX48" fmla="*/ 1387245 w 1451253"/>
                  <a:gd name="connsiteY48" fmla="*/ 676656 h 1480575"/>
                  <a:gd name="connsiteX49" fmla="*/ 1368957 w 1451253"/>
                  <a:gd name="connsiteY49" fmla="*/ 704088 h 1480575"/>
                  <a:gd name="connsiteX50" fmla="*/ 1341525 w 1451253"/>
                  <a:gd name="connsiteY50" fmla="*/ 722376 h 1480575"/>
                  <a:gd name="connsiteX51" fmla="*/ 1323237 w 1451253"/>
                  <a:gd name="connsiteY51" fmla="*/ 777240 h 1480575"/>
                  <a:gd name="connsiteX52" fmla="*/ 1314093 w 1451253"/>
                  <a:gd name="connsiteY52" fmla="*/ 804672 h 1480575"/>
                  <a:gd name="connsiteX53" fmla="*/ 1304949 w 1451253"/>
                  <a:gd name="connsiteY53" fmla="*/ 832104 h 1480575"/>
                  <a:gd name="connsiteX54" fmla="*/ 1295805 w 1451253"/>
                  <a:gd name="connsiteY54" fmla="*/ 859536 h 1480575"/>
                  <a:gd name="connsiteX55" fmla="*/ 1286661 w 1451253"/>
                  <a:gd name="connsiteY55" fmla="*/ 914400 h 1480575"/>
                  <a:gd name="connsiteX56" fmla="*/ 1277517 w 1451253"/>
                  <a:gd name="connsiteY56" fmla="*/ 941832 h 1480575"/>
                  <a:gd name="connsiteX57" fmla="*/ 1268373 w 1451253"/>
                  <a:gd name="connsiteY57" fmla="*/ 978408 h 1480575"/>
                  <a:gd name="connsiteX58" fmla="*/ 1259229 w 1451253"/>
                  <a:gd name="connsiteY58" fmla="*/ 1005840 h 1480575"/>
                  <a:gd name="connsiteX59" fmla="*/ 1231797 w 1451253"/>
                  <a:gd name="connsiteY59" fmla="*/ 1106424 h 1480575"/>
                  <a:gd name="connsiteX60" fmla="*/ 1213509 w 1451253"/>
                  <a:gd name="connsiteY60" fmla="*/ 1133856 h 1480575"/>
                  <a:gd name="connsiteX61" fmla="*/ 1195221 w 1451253"/>
                  <a:gd name="connsiteY61" fmla="*/ 1188720 h 1480575"/>
                  <a:gd name="connsiteX62" fmla="*/ 1186077 w 1451253"/>
                  <a:gd name="connsiteY62" fmla="*/ 1316736 h 1480575"/>
                  <a:gd name="connsiteX63" fmla="*/ 1158645 w 1451253"/>
                  <a:gd name="connsiteY63" fmla="*/ 1426464 h 1480575"/>
                  <a:gd name="connsiteX64" fmla="*/ 1131213 w 1451253"/>
                  <a:gd name="connsiteY64" fmla="*/ 1444752 h 1480575"/>
                  <a:gd name="connsiteX65" fmla="*/ 664869 w 1451253"/>
                  <a:gd name="connsiteY65" fmla="*/ 1472184 h 1480575"/>
                  <a:gd name="connsiteX66" fmla="*/ 483513 w 1451253"/>
                  <a:gd name="connsiteY66" fmla="*/ 1466215 h 1480575"/>
                  <a:gd name="connsiteX67" fmla="*/ 423823 w 1451253"/>
                  <a:gd name="connsiteY67" fmla="*/ 1347343 h 1480575"/>
                  <a:gd name="connsiteX68" fmla="*/ 335685 w 1451253"/>
                  <a:gd name="connsiteY68" fmla="*/ 1289304 h 1480575"/>
                  <a:gd name="connsiteX69" fmla="*/ 314984 w 1451253"/>
                  <a:gd name="connsiteY69" fmla="*/ 1210183 h 1480575"/>
                  <a:gd name="connsiteX70" fmla="*/ 214146 w 1451253"/>
                  <a:gd name="connsiteY70" fmla="*/ 1114044 h 1480575"/>
                  <a:gd name="connsiteX71" fmla="*/ 123468 w 1451253"/>
                  <a:gd name="connsiteY71" fmla="*/ 919988 h 1480575"/>
                  <a:gd name="connsiteX72" fmla="*/ 10565 w 1451253"/>
                  <a:gd name="connsiteY72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12876 w 1451253"/>
                  <a:gd name="connsiteY3" fmla="*/ 658622 h 1480575"/>
                  <a:gd name="connsiteX4" fmla="*/ 264946 w 1451253"/>
                  <a:gd name="connsiteY4" fmla="*/ 739267 h 1480575"/>
                  <a:gd name="connsiteX5" fmla="*/ 353973 w 1451253"/>
                  <a:gd name="connsiteY5" fmla="*/ 685800 h 1480575"/>
                  <a:gd name="connsiteX6" fmla="*/ 372261 w 1451253"/>
                  <a:gd name="connsiteY6" fmla="*/ 658368 h 1480575"/>
                  <a:gd name="connsiteX7" fmla="*/ 390549 w 1451253"/>
                  <a:gd name="connsiteY7" fmla="*/ 603504 h 1480575"/>
                  <a:gd name="connsiteX8" fmla="*/ 316254 w 1451253"/>
                  <a:gd name="connsiteY8" fmla="*/ 551307 h 1480575"/>
                  <a:gd name="connsiteX9" fmla="*/ 214146 w 1451253"/>
                  <a:gd name="connsiteY9" fmla="*/ 342773 h 1480575"/>
                  <a:gd name="connsiteX10" fmla="*/ 262533 w 1451253"/>
                  <a:gd name="connsiteY10" fmla="*/ 256032 h 1480575"/>
                  <a:gd name="connsiteX11" fmla="*/ 244245 w 1451253"/>
                  <a:gd name="connsiteY11" fmla="*/ 201168 h 1480575"/>
                  <a:gd name="connsiteX12" fmla="*/ 235101 w 1451253"/>
                  <a:gd name="connsiteY12" fmla="*/ 173736 h 1480575"/>
                  <a:gd name="connsiteX13" fmla="*/ 308253 w 1451253"/>
                  <a:gd name="connsiteY13" fmla="*/ 128016 h 1480575"/>
                  <a:gd name="connsiteX14" fmla="*/ 335685 w 1451253"/>
                  <a:gd name="connsiteY14" fmla="*/ 118872 h 1480575"/>
                  <a:gd name="connsiteX15" fmla="*/ 445413 w 1451253"/>
                  <a:gd name="connsiteY15" fmla="*/ 137160 h 1480575"/>
                  <a:gd name="connsiteX16" fmla="*/ 500277 w 1451253"/>
                  <a:gd name="connsiteY16" fmla="*/ 173736 h 1480575"/>
                  <a:gd name="connsiteX17" fmla="*/ 536853 w 1451253"/>
                  <a:gd name="connsiteY17" fmla="*/ 228600 h 1480575"/>
                  <a:gd name="connsiteX18" fmla="*/ 564285 w 1451253"/>
                  <a:gd name="connsiteY18" fmla="*/ 283464 h 1480575"/>
                  <a:gd name="connsiteX19" fmla="*/ 573429 w 1451253"/>
                  <a:gd name="connsiteY19" fmla="*/ 329184 h 1480575"/>
                  <a:gd name="connsiteX20" fmla="*/ 564285 w 1451253"/>
                  <a:gd name="connsiteY20" fmla="*/ 228600 h 1480575"/>
                  <a:gd name="connsiteX21" fmla="*/ 564285 w 1451253"/>
                  <a:gd name="connsiteY21" fmla="*/ 100584 h 1480575"/>
                  <a:gd name="connsiteX22" fmla="*/ 591717 w 1451253"/>
                  <a:gd name="connsiteY22" fmla="*/ 73152 h 1480575"/>
                  <a:gd name="connsiteX23" fmla="*/ 619149 w 1451253"/>
                  <a:gd name="connsiteY23" fmla="*/ 64008 h 1480575"/>
                  <a:gd name="connsiteX24" fmla="*/ 692301 w 1451253"/>
                  <a:gd name="connsiteY24" fmla="*/ 18288 h 1480575"/>
                  <a:gd name="connsiteX25" fmla="*/ 719733 w 1451253"/>
                  <a:gd name="connsiteY25" fmla="*/ 9144 h 1480575"/>
                  <a:gd name="connsiteX26" fmla="*/ 747165 w 1451253"/>
                  <a:gd name="connsiteY26" fmla="*/ 0 h 1480575"/>
                  <a:gd name="connsiteX27" fmla="*/ 847749 w 1451253"/>
                  <a:gd name="connsiteY27" fmla="*/ 9144 h 1480575"/>
                  <a:gd name="connsiteX28" fmla="*/ 902613 w 1451253"/>
                  <a:gd name="connsiteY28" fmla="*/ 45720 h 1480575"/>
                  <a:gd name="connsiteX29" fmla="*/ 911757 w 1451253"/>
                  <a:gd name="connsiteY29" fmla="*/ 73152 h 1480575"/>
                  <a:gd name="connsiteX30" fmla="*/ 939189 w 1451253"/>
                  <a:gd name="connsiteY30" fmla="*/ 82296 h 1480575"/>
                  <a:gd name="connsiteX31" fmla="*/ 966621 w 1451253"/>
                  <a:gd name="connsiteY31" fmla="*/ 100584 h 1480575"/>
                  <a:gd name="connsiteX32" fmla="*/ 984909 w 1451253"/>
                  <a:gd name="connsiteY32" fmla="*/ 128016 h 1480575"/>
                  <a:gd name="connsiteX33" fmla="*/ 1039773 w 1451253"/>
                  <a:gd name="connsiteY33" fmla="*/ 146304 h 1480575"/>
                  <a:gd name="connsiteX34" fmla="*/ 1094637 w 1451253"/>
                  <a:gd name="connsiteY34" fmla="*/ 173736 h 1480575"/>
                  <a:gd name="connsiteX35" fmla="*/ 1122069 w 1451253"/>
                  <a:gd name="connsiteY35" fmla="*/ 192024 h 1480575"/>
                  <a:gd name="connsiteX36" fmla="*/ 1149501 w 1451253"/>
                  <a:gd name="connsiteY36" fmla="*/ 201168 h 1480575"/>
                  <a:gd name="connsiteX37" fmla="*/ 1204365 w 1451253"/>
                  <a:gd name="connsiteY37" fmla="*/ 237744 h 1480575"/>
                  <a:gd name="connsiteX38" fmla="*/ 1250085 w 1451253"/>
                  <a:gd name="connsiteY38" fmla="*/ 274320 h 1480575"/>
                  <a:gd name="connsiteX39" fmla="*/ 1304949 w 1451253"/>
                  <a:gd name="connsiteY39" fmla="*/ 310896 h 1480575"/>
                  <a:gd name="connsiteX40" fmla="*/ 1359813 w 1451253"/>
                  <a:gd name="connsiteY40" fmla="*/ 338328 h 1480575"/>
                  <a:gd name="connsiteX41" fmla="*/ 1378101 w 1451253"/>
                  <a:gd name="connsiteY41" fmla="*/ 365760 h 1480575"/>
                  <a:gd name="connsiteX42" fmla="*/ 1405533 w 1451253"/>
                  <a:gd name="connsiteY42" fmla="*/ 374904 h 1480575"/>
                  <a:gd name="connsiteX43" fmla="*/ 1423821 w 1451253"/>
                  <a:gd name="connsiteY43" fmla="*/ 429768 h 1480575"/>
                  <a:gd name="connsiteX44" fmla="*/ 1442109 w 1451253"/>
                  <a:gd name="connsiteY44" fmla="*/ 484632 h 1480575"/>
                  <a:gd name="connsiteX45" fmla="*/ 1451253 w 1451253"/>
                  <a:gd name="connsiteY45" fmla="*/ 512064 h 1480575"/>
                  <a:gd name="connsiteX46" fmla="*/ 1432965 w 1451253"/>
                  <a:gd name="connsiteY46" fmla="*/ 630936 h 1480575"/>
                  <a:gd name="connsiteX47" fmla="*/ 1414677 w 1451253"/>
                  <a:gd name="connsiteY47" fmla="*/ 658368 h 1480575"/>
                  <a:gd name="connsiteX48" fmla="*/ 1387245 w 1451253"/>
                  <a:gd name="connsiteY48" fmla="*/ 676656 h 1480575"/>
                  <a:gd name="connsiteX49" fmla="*/ 1368957 w 1451253"/>
                  <a:gd name="connsiteY49" fmla="*/ 704088 h 1480575"/>
                  <a:gd name="connsiteX50" fmla="*/ 1341525 w 1451253"/>
                  <a:gd name="connsiteY50" fmla="*/ 722376 h 1480575"/>
                  <a:gd name="connsiteX51" fmla="*/ 1323237 w 1451253"/>
                  <a:gd name="connsiteY51" fmla="*/ 777240 h 1480575"/>
                  <a:gd name="connsiteX52" fmla="*/ 1314093 w 1451253"/>
                  <a:gd name="connsiteY52" fmla="*/ 804672 h 1480575"/>
                  <a:gd name="connsiteX53" fmla="*/ 1304949 w 1451253"/>
                  <a:gd name="connsiteY53" fmla="*/ 832104 h 1480575"/>
                  <a:gd name="connsiteX54" fmla="*/ 1295805 w 1451253"/>
                  <a:gd name="connsiteY54" fmla="*/ 859536 h 1480575"/>
                  <a:gd name="connsiteX55" fmla="*/ 1286661 w 1451253"/>
                  <a:gd name="connsiteY55" fmla="*/ 914400 h 1480575"/>
                  <a:gd name="connsiteX56" fmla="*/ 1277517 w 1451253"/>
                  <a:gd name="connsiteY56" fmla="*/ 941832 h 1480575"/>
                  <a:gd name="connsiteX57" fmla="*/ 1268373 w 1451253"/>
                  <a:gd name="connsiteY57" fmla="*/ 978408 h 1480575"/>
                  <a:gd name="connsiteX58" fmla="*/ 1259229 w 1451253"/>
                  <a:gd name="connsiteY58" fmla="*/ 1005840 h 1480575"/>
                  <a:gd name="connsiteX59" fmla="*/ 1231797 w 1451253"/>
                  <a:gd name="connsiteY59" fmla="*/ 1106424 h 1480575"/>
                  <a:gd name="connsiteX60" fmla="*/ 1213509 w 1451253"/>
                  <a:gd name="connsiteY60" fmla="*/ 1133856 h 1480575"/>
                  <a:gd name="connsiteX61" fmla="*/ 1195221 w 1451253"/>
                  <a:gd name="connsiteY61" fmla="*/ 1188720 h 1480575"/>
                  <a:gd name="connsiteX62" fmla="*/ 1186077 w 1451253"/>
                  <a:gd name="connsiteY62" fmla="*/ 1316736 h 1480575"/>
                  <a:gd name="connsiteX63" fmla="*/ 1158645 w 1451253"/>
                  <a:gd name="connsiteY63" fmla="*/ 1426464 h 1480575"/>
                  <a:gd name="connsiteX64" fmla="*/ 1131213 w 1451253"/>
                  <a:gd name="connsiteY64" fmla="*/ 1444752 h 1480575"/>
                  <a:gd name="connsiteX65" fmla="*/ 664869 w 1451253"/>
                  <a:gd name="connsiteY65" fmla="*/ 1472184 h 1480575"/>
                  <a:gd name="connsiteX66" fmla="*/ 483513 w 1451253"/>
                  <a:gd name="connsiteY66" fmla="*/ 1466215 h 1480575"/>
                  <a:gd name="connsiteX67" fmla="*/ 423823 w 1451253"/>
                  <a:gd name="connsiteY67" fmla="*/ 1347343 h 1480575"/>
                  <a:gd name="connsiteX68" fmla="*/ 335685 w 1451253"/>
                  <a:gd name="connsiteY68" fmla="*/ 1289304 h 1480575"/>
                  <a:gd name="connsiteX69" fmla="*/ 314984 w 1451253"/>
                  <a:gd name="connsiteY69" fmla="*/ 1210183 h 1480575"/>
                  <a:gd name="connsiteX70" fmla="*/ 214146 w 1451253"/>
                  <a:gd name="connsiteY70" fmla="*/ 1114044 h 1480575"/>
                  <a:gd name="connsiteX71" fmla="*/ 123468 w 1451253"/>
                  <a:gd name="connsiteY71" fmla="*/ 919988 h 1480575"/>
                  <a:gd name="connsiteX72" fmla="*/ 10565 w 1451253"/>
                  <a:gd name="connsiteY72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12876 w 1451253"/>
                  <a:gd name="connsiteY3" fmla="*/ 658622 h 1480575"/>
                  <a:gd name="connsiteX4" fmla="*/ 264946 w 1451253"/>
                  <a:gd name="connsiteY4" fmla="*/ 739267 h 1480575"/>
                  <a:gd name="connsiteX5" fmla="*/ 353973 w 1451253"/>
                  <a:gd name="connsiteY5" fmla="*/ 685800 h 1480575"/>
                  <a:gd name="connsiteX6" fmla="*/ 372261 w 1451253"/>
                  <a:gd name="connsiteY6" fmla="*/ 658368 h 1480575"/>
                  <a:gd name="connsiteX7" fmla="*/ 390549 w 1451253"/>
                  <a:gd name="connsiteY7" fmla="*/ 603504 h 1480575"/>
                  <a:gd name="connsiteX8" fmla="*/ 316254 w 1451253"/>
                  <a:gd name="connsiteY8" fmla="*/ 551307 h 1480575"/>
                  <a:gd name="connsiteX9" fmla="*/ 214146 w 1451253"/>
                  <a:gd name="connsiteY9" fmla="*/ 342773 h 1480575"/>
                  <a:gd name="connsiteX10" fmla="*/ 244245 w 1451253"/>
                  <a:gd name="connsiteY10" fmla="*/ 201168 h 1480575"/>
                  <a:gd name="connsiteX11" fmla="*/ 235101 w 1451253"/>
                  <a:gd name="connsiteY11" fmla="*/ 173736 h 1480575"/>
                  <a:gd name="connsiteX12" fmla="*/ 308253 w 1451253"/>
                  <a:gd name="connsiteY12" fmla="*/ 128016 h 1480575"/>
                  <a:gd name="connsiteX13" fmla="*/ 335685 w 1451253"/>
                  <a:gd name="connsiteY13" fmla="*/ 118872 h 1480575"/>
                  <a:gd name="connsiteX14" fmla="*/ 445413 w 1451253"/>
                  <a:gd name="connsiteY14" fmla="*/ 137160 h 1480575"/>
                  <a:gd name="connsiteX15" fmla="*/ 500277 w 1451253"/>
                  <a:gd name="connsiteY15" fmla="*/ 173736 h 1480575"/>
                  <a:gd name="connsiteX16" fmla="*/ 536853 w 1451253"/>
                  <a:gd name="connsiteY16" fmla="*/ 228600 h 1480575"/>
                  <a:gd name="connsiteX17" fmla="*/ 564285 w 1451253"/>
                  <a:gd name="connsiteY17" fmla="*/ 283464 h 1480575"/>
                  <a:gd name="connsiteX18" fmla="*/ 573429 w 1451253"/>
                  <a:gd name="connsiteY18" fmla="*/ 329184 h 1480575"/>
                  <a:gd name="connsiteX19" fmla="*/ 564285 w 1451253"/>
                  <a:gd name="connsiteY19" fmla="*/ 228600 h 1480575"/>
                  <a:gd name="connsiteX20" fmla="*/ 564285 w 1451253"/>
                  <a:gd name="connsiteY20" fmla="*/ 100584 h 1480575"/>
                  <a:gd name="connsiteX21" fmla="*/ 591717 w 1451253"/>
                  <a:gd name="connsiteY21" fmla="*/ 73152 h 1480575"/>
                  <a:gd name="connsiteX22" fmla="*/ 619149 w 1451253"/>
                  <a:gd name="connsiteY22" fmla="*/ 64008 h 1480575"/>
                  <a:gd name="connsiteX23" fmla="*/ 692301 w 1451253"/>
                  <a:gd name="connsiteY23" fmla="*/ 18288 h 1480575"/>
                  <a:gd name="connsiteX24" fmla="*/ 719733 w 1451253"/>
                  <a:gd name="connsiteY24" fmla="*/ 9144 h 1480575"/>
                  <a:gd name="connsiteX25" fmla="*/ 747165 w 1451253"/>
                  <a:gd name="connsiteY25" fmla="*/ 0 h 1480575"/>
                  <a:gd name="connsiteX26" fmla="*/ 847749 w 1451253"/>
                  <a:gd name="connsiteY26" fmla="*/ 9144 h 1480575"/>
                  <a:gd name="connsiteX27" fmla="*/ 902613 w 1451253"/>
                  <a:gd name="connsiteY27" fmla="*/ 45720 h 1480575"/>
                  <a:gd name="connsiteX28" fmla="*/ 911757 w 1451253"/>
                  <a:gd name="connsiteY28" fmla="*/ 73152 h 1480575"/>
                  <a:gd name="connsiteX29" fmla="*/ 939189 w 1451253"/>
                  <a:gd name="connsiteY29" fmla="*/ 82296 h 1480575"/>
                  <a:gd name="connsiteX30" fmla="*/ 966621 w 1451253"/>
                  <a:gd name="connsiteY30" fmla="*/ 100584 h 1480575"/>
                  <a:gd name="connsiteX31" fmla="*/ 984909 w 1451253"/>
                  <a:gd name="connsiteY31" fmla="*/ 128016 h 1480575"/>
                  <a:gd name="connsiteX32" fmla="*/ 1039773 w 1451253"/>
                  <a:gd name="connsiteY32" fmla="*/ 146304 h 1480575"/>
                  <a:gd name="connsiteX33" fmla="*/ 1094637 w 1451253"/>
                  <a:gd name="connsiteY33" fmla="*/ 173736 h 1480575"/>
                  <a:gd name="connsiteX34" fmla="*/ 1122069 w 1451253"/>
                  <a:gd name="connsiteY34" fmla="*/ 192024 h 1480575"/>
                  <a:gd name="connsiteX35" fmla="*/ 1149501 w 1451253"/>
                  <a:gd name="connsiteY35" fmla="*/ 201168 h 1480575"/>
                  <a:gd name="connsiteX36" fmla="*/ 1204365 w 1451253"/>
                  <a:gd name="connsiteY36" fmla="*/ 237744 h 1480575"/>
                  <a:gd name="connsiteX37" fmla="*/ 1250085 w 1451253"/>
                  <a:gd name="connsiteY37" fmla="*/ 274320 h 1480575"/>
                  <a:gd name="connsiteX38" fmla="*/ 1304949 w 1451253"/>
                  <a:gd name="connsiteY38" fmla="*/ 310896 h 1480575"/>
                  <a:gd name="connsiteX39" fmla="*/ 1359813 w 1451253"/>
                  <a:gd name="connsiteY39" fmla="*/ 338328 h 1480575"/>
                  <a:gd name="connsiteX40" fmla="*/ 1378101 w 1451253"/>
                  <a:gd name="connsiteY40" fmla="*/ 365760 h 1480575"/>
                  <a:gd name="connsiteX41" fmla="*/ 1405533 w 1451253"/>
                  <a:gd name="connsiteY41" fmla="*/ 374904 h 1480575"/>
                  <a:gd name="connsiteX42" fmla="*/ 1423821 w 1451253"/>
                  <a:gd name="connsiteY42" fmla="*/ 429768 h 1480575"/>
                  <a:gd name="connsiteX43" fmla="*/ 1442109 w 1451253"/>
                  <a:gd name="connsiteY43" fmla="*/ 484632 h 1480575"/>
                  <a:gd name="connsiteX44" fmla="*/ 1451253 w 1451253"/>
                  <a:gd name="connsiteY44" fmla="*/ 512064 h 1480575"/>
                  <a:gd name="connsiteX45" fmla="*/ 1432965 w 1451253"/>
                  <a:gd name="connsiteY45" fmla="*/ 630936 h 1480575"/>
                  <a:gd name="connsiteX46" fmla="*/ 1414677 w 1451253"/>
                  <a:gd name="connsiteY46" fmla="*/ 658368 h 1480575"/>
                  <a:gd name="connsiteX47" fmla="*/ 1387245 w 1451253"/>
                  <a:gd name="connsiteY47" fmla="*/ 676656 h 1480575"/>
                  <a:gd name="connsiteX48" fmla="*/ 1368957 w 1451253"/>
                  <a:gd name="connsiteY48" fmla="*/ 704088 h 1480575"/>
                  <a:gd name="connsiteX49" fmla="*/ 1341525 w 1451253"/>
                  <a:gd name="connsiteY49" fmla="*/ 722376 h 1480575"/>
                  <a:gd name="connsiteX50" fmla="*/ 1323237 w 1451253"/>
                  <a:gd name="connsiteY50" fmla="*/ 777240 h 1480575"/>
                  <a:gd name="connsiteX51" fmla="*/ 1314093 w 1451253"/>
                  <a:gd name="connsiteY51" fmla="*/ 804672 h 1480575"/>
                  <a:gd name="connsiteX52" fmla="*/ 1304949 w 1451253"/>
                  <a:gd name="connsiteY52" fmla="*/ 832104 h 1480575"/>
                  <a:gd name="connsiteX53" fmla="*/ 1295805 w 1451253"/>
                  <a:gd name="connsiteY53" fmla="*/ 859536 h 1480575"/>
                  <a:gd name="connsiteX54" fmla="*/ 1286661 w 1451253"/>
                  <a:gd name="connsiteY54" fmla="*/ 914400 h 1480575"/>
                  <a:gd name="connsiteX55" fmla="*/ 1277517 w 1451253"/>
                  <a:gd name="connsiteY55" fmla="*/ 941832 h 1480575"/>
                  <a:gd name="connsiteX56" fmla="*/ 1268373 w 1451253"/>
                  <a:gd name="connsiteY56" fmla="*/ 978408 h 1480575"/>
                  <a:gd name="connsiteX57" fmla="*/ 1259229 w 1451253"/>
                  <a:gd name="connsiteY57" fmla="*/ 1005840 h 1480575"/>
                  <a:gd name="connsiteX58" fmla="*/ 1231797 w 1451253"/>
                  <a:gd name="connsiteY58" fmla="*/ 1106424 h 1480575"/>
                  <a:gd name="connsiteX59" fmla="*/ 1213509 w 1451253"/>
                  <a:gd name="connsiteY59" fmla="*/ 1133856 h 1480575"/>
                  <a:gd name="connsiteX60" fmla="*/ 1195221 w 1451253"/>
                  <a:gd name="connsiteY60" fmla="*/ 1188720 h 1480575"/>
                  <a:gd name="connsiteX61" fmla="*/ 1186077 w 1451253"/>
                  <a:gd name="connsiteY61" fmla="*/ 1316736 h 1480575"/>
                  <a:gd name="connsiteX62" fmla="*/ 1158645 w 1451253"/>
                  <a:gd name="connsiteY62" fmla="*/ 1426464 h 1480575"/>
                  <a:gd name="connsiteX63" fmla="*/ 1131213 w 1451253"/>
                  <a:gd name="connsiteY63" fmla="*/ 1444752 h 1480575"/>
                  <a:gd name="connsiteX64" fmla="*/ 664869 w 1451253"/>
                  <a:gd name="connsiteY64" fmla="*/ 1472184 h 1480575"/>
                  <a:gd name="connsiteX65" fmla="*/ 483513 w 1451253"/>
                  <a:gd name="connsiteY65" fmla="*/ 1466215 h 1480575"/>
                  <a:gd name="connsiteX66" fmla="*/ 423823 w 1451253"/>
                  <a:gd name="connsiteY66" fmla="*/ 1347343 h 1480575"/>
                  <a:gd name="connsiteX67" fmla="*/ 335685 w 1451253"/>
                  <a:gd name="connsiteY67" fmla="*/ 1289304 h 1480575"/>
                  <a:gd name="connsiteX68" fmla="*/ 314984 w 1451253"/>
                  <a:gd name="connsiteY68" fmla="*/ 1210183 h 1480575"/>
                  <a:gd name="connsiteX69" fmla="*/ 214146 w 1451253"/>
                  <a:gd name="connsiteY69" fmla="*/ 1114044 h 1480575"/>
                  <a:gd name="connsiteX70" fmla="*/ 123468 w 1451253"/>
                  <a:gd name="connsiteY70" fmla="*/ 919988 h 1480575"/>
                  <a:gd name="connsiteX71" fmla="*/ 10565 w 1451253"/>
                  <a:gd name="connsiteY71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12876 w 1451253"/>
                  <a:gd name="connsiteY3" fmla="*/ 658622 h 1480575"/>
                  <a:gd name="connsiteX4" fmla="*/ 264946 w 1451253"/>
                  <a:gd name="connsiteY4" fmla="*/ 739267 h 1480575"/>
                  <a:gd name="connsiteX5" fmla="*/ 353973 w 1451253"/>
                  <a:gd name="connsiteY5" fmla="*/ 685800 h 1480575"/>
                  <a:gd name="connsiteX6" fmla="*/ 372261 w 1451253"/>
                  <a:gd name="connsiteY6" fmla="*/ 658368 h 1480575"/>
                  <a:gd name="connsiteX7" fmla="*/ 390549 w 1451253"/>
                  <a:gd name="connsiteY7" fmla="*/ 603504 h 1480575"/>
                  <a:gd name="connsiteX8" fmla="*/ 316254 w 1451253"/>
                  <a:gd name="connsiteY8" fmla="*/ 551307 h 1480575"/>
                  <a:gd name="connsiteX9" fmla="*/ 214146 w 1451253"/>
                  <a:gd name="connsiteY9" fmla="*/ 342773 h 1480575"/>
                  <a:gd name="connsiteX10" fmla="*/ 235101 w 1451253"/>
                  <a:gd name="connsiteY10" fmla="*/ 173736 h 1480575"/>
                  <a:gd name="connsiteX11" fmla="*/ 308253 w 1451253"/>
                  <a:gd name="connsiteY11" fmla="*/ 128016 h 1480575"/>
                  <a:gd name="connsiteX12" fmla="*/ 335685 w 1451253"/>
                  <a:gd name="connsiteY12" fmla="*/ 118872 h 1480575"/>
                  <a:gd name="connsiteX13" fmla="*/ 445413 w 1451253"/>
                  <a:gd name="connsiteY13" fmla="*/ 137160 h 1480575"/>
                  <a:gd name="connsiteX14" fmla="*/ 500277 w 1451253"/>
                  <a:gd name="connsiteY14" fmla="*/ 173736 h 1480575"/>
                  <a:gd name="connsiteX15" fmla="*/ 536853 w 1451253"/>
                  <a:gd name="connsiteY15" fmla="*/ 228600 h 1480575"/>
                  <a:gd name="connsiteX16" fmla="*/ 564285 w 1451253"/>
                  <a:gd name="connsiteY16" fmla="*/ 283464 h 1480575"/>
                  <a:gd name="connsiteX17" fmla="*/ 573429 w 1451253"/>
                  <a:gd name="connsiteY17" fmla="*/ 329184 h 1480575"/>
                  <a:gd name="connsiteX18" fmla="*/ 564285 w 1451253"/>
                  <a:gd name="connsiteY18" fmla="*/ 228600 h 1480575"/>
                  <a:gd name="connsiteX19" fmla="*/ 564285 w 1451253"/>
                  <a:gd name="connsiteY19" fmla="*/ 100584 h 1480575"/>
                  <a:gd name="connsiteX20" fmla="*/ 591717 w 1451253"/>
                  <a:gd name="connsiteY20" fmla="*/ 73152 h 1480575"/>
                  <a:gd name="connsiteX21" fmla="*/ 619149 w 1451253"/>
                  <a:gd name="connsiteY21" fmla="*/ 64008 h 1480575"/>
                  <a:gd name="connsiteX22" fmla="*/ 692301 w 1451253"/>
                  <a:gd name="connsiteY22" fmla="*/ 18288 h 1480575"/>
                  <a:gd name="connsiteX23" fmla="*/ 719733 w 1451253"/>
                  <a:gd name="connsiteY23" fmla="*/ 9144 h 1480575"/>
                  <a:gd name="connsiteX24" fmla="*/ 747165 w 1451253"/>
                  <a:gd name="connsiteY24" fmla="*/ 0 h 1480575"/>
                  <a:gd name="connsiteX25" fmla="*/ 847749 w 1451253"/>
                  <a:gd name="connsiteY25" fmla="*/ 9144 h 1480575"/>
                  <a:gd name="connsiteX26" fmla="*/ 902613 w 1451253"/>
                  <a:gd name="connsiteY26" fmla="*/ 45720 h 1480575"/>
                  <a:gd name="connsiteX27" fmla="*/ 911757 w 1451253"/>
                  <a:gd name="connsiteY27" fmla="*/ 73152 h 1480575"/>
                  <a:gd name="connsiteX28" fmla="*/ 939189 w 1451253"/>
                  <a:gd name="connsiteY28" fmla="*/ 82296 h 1480575"/>
                  <a:gd name="connsiteX29" fmla="*/ 966621 w 1451253"/>
                  <a:gd name="connsiteY29" fmla="*/ 100584 h 1480575"/>
                  <a:gd name="connsiteX30" fmla="*/ 984909 w 1451253"/>
                  <a:gd name="connsiteY30" fmla="*/ 128016 h 1480575"/>
                  <a:gd name="connsiteX31" fmla="*/ 1039773 w 1451253"/>
                  <a:gd name="connsiteY31" fmla="*/ 146304 h 1480575"/>
                  <a:gd name="connsiteX32" fmla="*/ 1094637 w 1451253"/>
                  <a:gd name="connsiteY32" fmla="*/ 173736 h 1480575"/>
                  <a:gd name="connsiteX33" fmla="*/ 1122069 w 1451253"/>
                  <a:gd name="connsiteY33" fmla="*/ 192024 h 1480575"/>
                  <a:gd name="connsiteX34" fmla="*/ 1149501 w 1451253"/>
                  <a:gd name="connsiteY34" fmla="*/ 201168 h 1480575"/>
                  <a:gd name="connsiteX35" fmla="*/ 1204365 w 1451253"/>
                  <a:gd name="connsiteY35" fmla="*/ 237744 h 1480575"/>
                  <a:gd name="connsiteX36" fmla="*/ 1250085 w 1451253"/>
                  <a:gd name="connsiteY36" fmla="*/ 274320 h 1480575"/>
                  <a:gd name="connsiteX37" fmla="*/ 1304949 w 1451253"/>
                  <a:gd name="connsiteY37" fmla="*/ 310896 h 1480575"/>
                  <a:gd name="connsiteX38" fmla="*/ 1359813 w 1451253"/>
                  <a:gd name="connsiteY38" fmla="*/ 338328 h 1480575"/>
                  <a:gd name="connsiteX39" fmla="*/ 1378101 w 1451253"/>
                  <a:gd name="connsiteY39" fmla="*/ 365760 h 1480575"/>
                  <a:gd name="connsiteX40" fmla="*/ 1405533 w 1451253"/>
                  <a:gd name="connsiteY40" fmla="*/ 374904 h 1480575"/>
                  <a:gd name="connsiteX41" fmla="*/ 1423821 w 1451253"/>
                  <a:gd name="connsiteY41" fmla="*/ 429768 h 1480575"/>
                  <a:gd name="connsiteX42" fmla="*/ 1442109 w 1451253"/>
                  <a:gd name="connsiteY42" fmla="*/ 484632 h 1480575"/>
                  <a:gd name="connsiteX43" fmla="*/ 1451253 w 1451253"/>
                  <a:gd name="connsiteY43" fmla="*/ 512064 h 1480575"/>
                  <a:gd name="connsiteX44" fmla="*/ 1432965 w 1451253"/>
                  <a:gd name="connsiteY44" fmla="*/ 630936 h 1480575"/>
                  <a:gd name="connsiteX45" fmla="*/ 1414677 w 1451253"/>
                  <a:gd name="connsiteY45" fmla="*/ 658368 h 1480575"/>
                  <a:gd name="connsiteX46" fmla="*/ 1387245 w 1451253"/>
                  <a:gd name="connsiteY46" fmla="*/ 676656 h 1480575"/>
                  <a:gd name="connsiteX47" fmla="*/ 1368957 w 1451253"/>
                  <a:gd name="connsiteY47" fmla="*/ 704088 h 1480575"/>
                  <a:gd name="connsiteX48" fmla="*/ 1341525 w 1451253"/>
                  <a:gd name="connsiteY48" fmla="*/ 722376 h 1480575"/>
                  <a:gd name="connsiteX49" fmla="*/ 1323237 w 1451253"/>
                  <a:gd name="connsiteY49" fmla="*/ 777240 h 1480575"/>
                  <a:gd name="connsiteX50" fmla="*/ 1314093 w 1451253"/>
                  <a:gd name="connsiteY50" fmla="*/ 804672 h 1480575"/>
                  <a:gd name="connsiteX51" fmla="*/ 1304949 w 1451253"/>
                  <a:gd name="connsiteY51" fmla="*/ 832104 h 1480575"/>
                  <a:gd name="connsiteX52" fmla="*/ 1295805 w 1451253"/>
                  <a:gd name="connsiteY52" fmla="*/ 859536 h 1480575"/>
                  <a:gd name="connsiteX53" fmla="*/ 1286661 w 1451253"/>
                  <a:gd name="connsiteY53" fmla="*/ 914400 h 1480575"/>
                  <a:gd name="connsiteX54" fmla="*/ 1277517 w 1451253"/>
                  <a:gd name="connsiteY54" fmla="*/ 941832 h 1480575"/>
                  <a:gd name="connsiteX55" fmla="*/ 1268373 w 1451253"/>
                  <a:gd name="connsiteY55" fmla="*/ 978408 h 1480575"/>
                  <a:gd name="connsiteX56" fmla="*/ 1259229 w 1451253"/>
                  <a:gd name="connsiteY56" fmla="*/ 1005840 h 1480575"/>
                  <a:gd name="connsiteX57" fmla="*/ 1231797 w 1451253"/>
                  <a:gd name="connsiteY57" fmla="*/ 1106424 h 1480575"/>
                  <a:gd name="connsiteX58" fmla="*/ 1213509 w 1451253"/>
                  <a:gd name="connsiteY58" fmla="*/ 1133856 h 1480575"/>
                  <a:gd name="connsiteX59" fmla="*/ 1195221 w 1451253"/>
                  <a:gd name="connsiteY59" fmla="*/ 1188720 h 1480575"/>
                  <a:gd name="connsiteX60" fmla="*/ 1186077 w 1451253"/>
                  <a:gd name="connsiteY60" fmla="*/ 1316736 h 1480575"/>
                  <a:gd name="connsiteX61" fmla="*/ 1158645 w 1451253"/>
                  <a:gd name="connsiteY61" fmla="*/ 1426464 h 1480575"/>
                  <a:gd name="connsiteX62" fmla="*/ 1131213 w 1451253"/>
                  <a:gd name="connsiteY62" fmla="*/ 1444752 h 1480575"/>
                  <a:gd name="connsiteX63" fmla="*/ 664869 w 1451253"/>
                  <a:gd name="connsiteY63" fmla="*/ 1472184 h 1480575"/>
                  <a:gd name="connsiteX64" fmla="*/ 483513 w 1451253"/>
                  <a:gd name="connsiteY64" fmla="*/ 1466215 h 1480575"/>
                  <a:gd name="connsiteX65" fmla="*/ 423823 w 1451253"/>
                  <a:gd name="connsiteY65" fmla="*/ 1347343 h 1480575"/>
                  <a:gd name="connsiteX66" fmla="*/ 335685 w 1451253"/>
                  <a:gd name="connsiteY66" fmla="*/ 1289304 h 1480575"/>
                  <a:gd name="connsiteX67" fmla="*/ 314984 w 1451253"/>
                  <a:gd name="connsiteY67" fmla="*/ 1210183 h 1480575"/>
                  <a:gd name="connsiteX68" fmla="*/ 214146 w 1451253"/>
                  <a:gd name="connsiteY68" fmla="*/ 1114044 h 1480575"/>
                  <a:gd name="connsiteX69" fmla="*/ 123468 w 1451253"/>
                  <a:gd name="connsiteY69" fmla="*/ 919988 h 1480575"/>
                  <a:gd name="connsiteX70" fmla="*/ 10565 w 1451253"/>
                  <a:gd name="connsiteY70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12876 w 1451253"/>
                  <a:gd name="connsiteY3" fmla="*/ 658622 h 1480575"/>
                  <a:gd name="connsiteX4" fmla="*/ 264946 w 1451253"/>
                  <a:gd name="connsiteY4" fmla="*/ 739267 h 1480575"/>
                  <a:gd name="connsiteX5" fmla="*/ 353973 w 1451253"/>
                  <a:gd name="connsiteY5" fmla="*/ 685800 h 1480575"/>
                  <a:gd name="connsiteX6" fmla="*/ 372261 w 1451253"/>
                  <a:gd name="connsiteY6" fmla="*/ 658368 h 1480575"/>
                  <a:gd name="connsiteX7" fmla="*/ 390549 w 1451253"/>
                  <a:gd name="connsiteY7" fmla="*/ 603504 h 1480575"/>
                  <a:gd name="connsiteX8" fmla="*/ 316254 w 1451253"/>
                  <a:gd name="connsiteY8" fmla="*/ 551307 h 1480575"/>
                  <a:gd name="connsiteX9" fmla="*/ 214146 w 1451253"/>
                  <a:gd name="connsiteY9" fmla="*/ 342773 h 1480575"/>
                  <a:gd name="connsiteX10" fmla="*/ 209701 w 1451253"/>
                  <a:gd name="connsiteY10" fmla="*/ 176911 h 1480575"/>
                  <a:gd name="connsiteX11" fmla="*/ 308253 w 1451253"/>
                  <a:gd name="connsiteY11" fmla="*/ 128016 h 1480575"/>
                  <a:gd name="connsiteX12" fmla="*/ 335685 w 1451253"/>
                  <a:gd name="connsiteY12" fmla="*/ 118872 h 1480575"/>
                  <a:gd name="connsiteX13" fmla="*/ 445413 w 1451253"/>
                  <a:gd name="connsiteY13" fmla="*/ 137160 h 1480575"/>
                  <a:gd name="connsiteX14" fmla="*/ 500277 w 1451253"/>
                  <a:gd name="connsiteY14" fmla="*/ 173736 h 1480575"/>
                  <a:gd name="connsiteX15" fmla="*/ 536853 w 1451253"/>
                  <a:gd name="connsiteY15" fmla="*/ 228600 h 1480575"/>
                  <a:gd name="connsiteX16" fmla="*/ 564285 w 1451253"/>
                  <a:gd name="connsiteY16" fmla="*/ 283464 h 1480575"/>
                  <a:gd name="connsiteX17" fmla="*/ 573429 w 1451253"/>
                  <a:gd name="connsiteY17" fmla="*/ 329184 h 1480575"/>
                  <a:gd name="connsiteX18" fmla="*/ 564285 w 1451253"/>
                  <a:gd name="connsiteY18" fmla="*/ 228600 h 1480575"/>
                  <a:gd name="connsiteX19" fmla="*/ 564285 w 1451253"/>
                  <a:gd name="connsiteY19" fmla="*/ 100584 h 1480575"/>
                  <a:gd name="connsiteX20" fmla="*/ 591717 w 1451253"/>
                  <a:gd name="connsiteY20" fmla="*/ 73152 h 1480575"/>
                  <a:gd name="connsiteX21" fmla="*/ 619149 w 1451253"/>
                  <a:gd name="connsiteY21" fmla="*/ 64008 h 1480575"/>
                  <a:gd name="connsiteX22" fmla="*/ 692301 w 1451253"/>
                  <a:gd name="connsiteY22" fmla="*/ 18288 h 1480575"/>
                  <a:gd name="connsiteX23" fmla="*/ 719733 w 1451253"/>
                  <a:gd name="connsiteY23" fmla="*/ 9144 h 1480575"/>
                  <a:gd name="connsiteX24" fmla="*/ 747165 w 1451253"/>
                  <a:gd name="connsiteY24" fmla="*/ 0 h 1480575"/>
                  <a:gd name="connsiteX25" fmla="*/ 847749 w 1451253"/>
                  <a:gd name="connsiteY25" fmla="*/ 9144 h 1480575"/>
                  <a:gd name="connsiteX26" fmla="*/ 902613 w 1451253"/>
                  <a:gd name="connsiteY26" fmla="*/ 45720 h 1480575"/>
                  <a:gd name="connsiteX27" fmla="*/ 911757 w 1451253"/>
                  <a:gd name="connsiteY27" fmla="*/ 73152 h 1480575"/>
                  <a:gd name="connsiteX28" fmla="*/ 939189 w 1451253"/>
                  <a:gd name="connsiteY28" fmla="*/ 82296 h 1480575"/>
                  <a:gd name="connsiteX29" fmla="*/ 966621 w 1451253"/>
                  <a:gd name="connsiteY29" fmla="*/ 100584 h 1480575"/>
                  <a:gd name="connsiteX30" fmla="*/ 984909 w 1451253"/>
                  <a:gd name="connsiteY30" fmla="*/ 128016 h 1480575"/>
                  <a:gd name="connsiteX31" fmla="*/ 1039773 w 1451253"/>
                  <a:gd name="connsiteY31" fmla="*/ 146304 h 1480575"/>
                  <a:gd name="connsiteX32" fmla="*/ 1094637 w 1451253"/>
                  <a:gd name="connsiteY32" fmla="*/ 173736 h 1480575"/>
                  <a:gd name="connsiteX33" fmla="*/ 1122069 w 1451253"/>
                  <a:gd name="connsiteY33" fmla="*/ 192024 h 1480575"/>
                  <a:gd name="connsiteX34" fmla="*/ 1149501 w 1451253"/>
                  <a:gd name="connsiteY34" fmla="*/ 201168 h 1480575"/>
                  <a:gd name="connsiteX35" fmla="*/ 1204365 w 1451253"/>
                  <a:gd name="connsiteY35" fmla="*/ 237744 h 1480575"/>
                  <a:gd name="connsiteX36" fmla="*/ 1250085 w 1451253"/>
                  <a:gd name="connsiteY36" fmla="*/ 274320 h 1480575"/>
                  <a:gd name="connsiteX37" fmla="*/ 1304949 w 1451253"/>
                  <a:gd name="connsiteY37" fmla="*/ 310896 h 1480575"/>
                  <a:gd name="connsiteX38" fmla="*/ 1359813 w 1451253"/>
                  <a:gd name="connsiteY38" fmla="*/ 338328 h 1480575"/>
                  <a:gd name="connsiteX39" fmla="*/ 1378101 w 1451253"/>
                  <a:gd name="connsiteY39" fmla="*/ 365760 h 1480575"/>
                  <a:gd name="connsiteX40" fmla="*/ 1405533 w 1451253"/>
                  <a:gd name="connsiteY40" fmla="*/ 374904 h 1480575"/>
                  <a:gd name="connsiteX41" fmla="*/ 1423821 w 1451253"/>
                  <a:gd name="connsiteY41" fmla="*/ 429768 h 1480575"/>
                  <a:gd name="connsiteX42" fmla="*/ 1442109 w 1451253"/>
                  <a:gd name="connsiteY42" fmla="*/ 484632 h 1480575"/>
                  <a:gd name="connsiteX43" fmla="*/ 1451253 w 1451253"/>
                  <a:gd name="connsiteY43" fmla="*/ 512064 h 1480575"/>
                  <a:gd name="connsiteX44" fmla="*/ 1432965 w 1451253"/>
                  <a:gd name="connsiteY44" fmla="*/ 630936 h 1480575"/>
                  <a:gd name="connsiteX45" fmla="*/ 1414677 w 1451253"/>
                  <a:gd name="connsiteY45" fmla="*/ 658368 h 1480575"/>
                  <a:gd name="connsiteX46" fmla="*/ 1387245 w 1451253"/>
                  <a:gd name="connsiteY46" fmla="*/ 676656 h 1480575"/>
                  <a:gd name="connsiteX47" fmla="*/ 1368957 w 1451253"/>
                  <a:gd name="connsiteY47" fmla="*/ 704088 h 1480575"/>
                  <a:gd name="connsiteX48" fmla="*/ 1341525 w 1451253"/>
                  <a:gd name="connsiteY48" fmla="*/ 722376 h 1480575"/>
                  <a:gd name="connsiteX49" fmla="*/ 1323237 w 1451253"/>
                  <a:gd name="connsiteY49" fmla="*/ 777240 h 1480575"/>
                  <a:gd name="connsiteX50" fmla="*/ 1314093 w 1451253"/>
                  <a:gd name="connsiteY50" fmla="*/ 804672 h 1480575"/>
                  <a:gd name="connsiteX51" fmla="*/ 1304949 w 1451253"/>
                  <a:gd name="connsiteY51" fmla="*/ 832104 h 1480575"/>
                  <a:gd name="connsiteX52" fmla="*/ 1295805 w 1451253"/>
                  <a:gd name="connsiteY52" fmla="*/ 859536 h 1480575"/>
                  <a:gd name="connsiteX53" fmla="*/ 1286661 w 1451253"/>
                  <a:gd name="connsiteY53" fmla="*/ 914400 h 1480575"/>
                  <a:gd name="connsiteX54" fmla="*/ 1277517 w 1451253"/>
                  <a:gd name="connsiteY54" fmla="*/ 941832 h 1480575"/>
                  <a:gd name="connsiteX55" fmla="*/ 1268373 w 1451253"/>
                  <a:gd name="connsiteY55" fmla="*/ 978408 h 1480575"/>
                  <a:gd name="connsiteX56" fmla="*/ 1259229 w 1451253"/>
                  <a:gd name="connsiteY56" fmla="*/ 1005840 h 1480575"/>
                  <a:gd name="connsiteX57" fmla="*/ 1231797 w 1451253"/>
                  <a:gd name="connsiteY57" fmla="*/ 1106424 h 1480575"/>
                  <a:gd name="connsiteX58" fmla="*/ 1213509 w 1451253"/>
                  <a:gd name="connsiteY58" fmla="*/ 1133856 h 1480575"/>
                  <a:gd name="connsiteX59" fmla="*/ 1195221 w 1451253"/>
                  <a:gd name="connsiteY59" fmla="*/ 1188720 h 1480575"/>
                  <a:gd name="connsiteX60" fmla="*/ 1186077 w 1451253"/>
                  <a:gd name="connsiteY60" fmla="*/ 1316736 h 1480575"/>
                  <a:gd name="connsiteX61" fmla="*/ 1158645 w 1451253"/>
                  <a:gd name="connsiteY61" fmla="*/ 1426464 h 1480575"/>
                  <a:gd name="connsiteX62" fmla="*/ 1131213 w 1451253"/>
                  <a:gd name="connsiteY62" fmla="*/ 1444752 h 1480575"/>
                  <a:gd name="connsiteX63" fmla="*/ 664869 w 1451253"/>
                  <a:gd name="connsiteY63" fmla="*/ 1472184 h 1480575"/>
                  <a:gd name="connsiteX64" fmla="*/ 483513 w 1451253"/>
                  <a:gd name="connsiteY64" fmla="*/ 1466215 h 1480575"/>
                  <a:gd name="connsiteX65" fmla="*/ 423823 w 1451253"/>
                  <a:gd name="connsiteY65" fmla="*/ 1347343 h 1480575"/>
                  <a:gd name="connsiteX66" fmla="*/ 335685 w 1451253"/>
                  <a:gd name="connsiteY66" fmla="*/ 1289304 h 1480575"/>
                  <a:gd name="connsiteX67" fmla="*/ 314984 w 1451253"/>
                  <a:gd name="connsiteY67" fmla="*/ 1210183 h 1480575"/>
                  <a:gd name="connsiteX68" fmla="*/ 214146 w 1451253"/>
                  <a:gd name="connsiteY68" fmla="*/ 1114044 h 1480575"/>
                  <a:gd name="connsiteX69" fmla="*/ 123468 w 1451253"/>
                  <a:gd name="connsiteY69" fmla="*/ 919988 h 1480575"/>
                  <a:gd name="connsiteX70" fmla="*/ 10565 w 1451253"/>
                  <a:gd name="connsiteY70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12876 w 1451253"/>
                  <a:gd name="connsiteY3" fmla="*/ 658622 h 1480575"/>
                  <a:gd name="connsiteX4" fmla="*/ 264946 w 1451253"/>
                  <a:gd name="connsiteY4" fmla="*/ 739267 h 1480575"/>
                  <a:gd name="connsiteX5" fmla="*/ 353973 w 1451253"/>
                  <a:gd name="connsiteY5" fmla="*/ 685800 h 1480575"/>
                  <a:gd name="connsiteX6" fmla="*/ 372261 w 1451253"/>
                  <a:gd name="connsiteY6" fmla="*/ 658368 h 1480575"/>
                  <a:gd name="connsiteX7" fmla="*/ 390549 w 1451253"/>
                  <a:gd name="connsiteY7" fmla="*/ 603504 h 1480575"/>
                  <a:gd name="connsiteX8" fmla="*/ 316254 w 1451253"/>
                  <a:gd name="connsiteY8" fmla="*/ 551307 h 1480575"/>
                  <a:gd name="connsiteX9" fmla="*/ 214146 w 1451253"/>
                  <a:gd name="connsiteY9" fmla="*/ 342773 h 1480575"/>
                  <a:gd name="connsiteX10" fmla="*/ 209701 w 1451253"/>
                  <a:gd name="connsiteY10" fmla="*/ 176911 h 1480575"/>
                  <a:gd name="connsiteX11" fmla="*/ 308253 w 1451253"/>
                  <a:gd name="connsiteY11" fmla="*/ 128016 h 1480575"/>
                  <a:gd name="connsiteX12" fmla="*/ 445413 w 1451253"/>
                  <a:gd name="connsiteY12" fmla="*/ 137160 h 1480575"/>
                  <a:gd name="connsiteX13" fmla="*/ 500277 w 1451253"/>
                  <a:gd name="connsiteY13" fmla="*/ 173736 h 1480575"/>
                  <a:gd name="connsiteX14" fmla="*/ 536853 w 1451253"/>
                  <a:gd name="connsiteY14" fmla="*/ 228600 h 1480575"/>
                  <a:gd name="connsiteX15" fmla="*/ 564285 w 1451253"/>
                  <a:gd name="connsiteY15" fmla="*/ 283464 h 1480575"/>
                  <a:gd name="connsiteX16" fmla="*/ 573429 w 1451253"/>
                  <a:gd name="connsiteY16" fmla="*/ 329184 h 1480575"/>
                  <a:gd name="connsiteX17" fmla="*/ 564285 w 1451253"/>
                  <a:gd name="connsiteY17" fmla="*/ 228600 h 1480575"/>
                  <a:gd name="connsiteX18" fmla="*/ 564285 w 1451253"/>
                  <a:gd name="connsiteY18" fmla="*/ 100584 h 1480575"/>
                  <a:gd name="connsiteX19" fmla="*/ 591717 w 1451253"/>
                  <a:gd name="connsiteY19" fmla="*/ 73152 h 1480575"/>
                  <a:gd name="connsiteX20" fmla="*/ 619149 w 1451253"/>
                  <a:gd name="connsiteY20" fmla="*/ 64008 h 1480575"/>
                  <a:gd name="connsiteX21" fmla="*/ 692301 w 1451253"/>
                  <a:gd name="connsiteY21" fmla="*/ 18288 h 1480575"/>
                  <a:gd name="connsiteX22" fmla="*/ 719733 w 1451253"/>
                  <a:gd name="connsiteY22" fmla="*/ 9144 h 1480575"/>
                  <a:gd name="connsiteX23" fmla="*/ 747165 w 1451253"/>
                  <a:gd name="connsiteY23" fmla="*/ 0 h 1480575"/>
                  <a:gd name="connsiteX24" fmla="*/ 847749 w 1451253"/>
                  <a:gd name="connsiteY24" fmla="*/ 9144 h 1480575"/>
                  <a:gd name="connsiteX25" fmla="*/ 902613 w 1451253"/>
                  <a:gd name="connsiteY25" fmla="*/ 45720 h 1480575"/>
                  <a:gd name="connsiteX26" fmla="*/ 911757 w 1451253"/>
                  <a:gd name="connsiteY26" fmla="*/ 73152 h 1480575"/>
                  <a:gd name="connsiteX27" fmla="*/ 939189 w 1451253"/>
                  <a:gd name="connsiteY27" fmla="*/ 82296 h 1480575"/>
                  <a:gd name="connsiteX28" fmla="*/ 966621 w 1451253"/>
                  <a:gd name="connsiteY28" fmla="*/ 100584 h 1480575"/>
                  <a:gd name="connsiteX29" fmla="*/ 984909 w 1451253"/>
                  <a:gd name="connsiteY29" fmla="*/ 128016 h 1480575"/>
                  <a:gd name="connsiteX30" fmla="*/ 1039773 w 1451253"/>
                  <a:gd name="connsiteY30" fmla="*/ 146304 h 1480575"/>
                  <a:gd name="connsiteX31" fmla="*/ 1094637 w 1451253"/>
                  <a:gd name="connsiteY31" fmla="*/ 173736 h 1480575"/>
                  <a:gd name="connsiteX32" fmla="*/ 1122069 w 1451253"/>
                  <a:gd name="connsiteY32" fmla="*/ 192024 h 1480575"/>
                  <a:gd name="connsiteX33" fmla="*/ 1149501 w 1451253"/>
                  <a:gd name="connsiteY33" fmla="*/ 201168 h 1480575"/>
                  <a:gd name="connsiteX34" fmla="*/ 1204365 w 1451253"/>
                  <a:gd name="connsiteY34" fmla="*/ 237744 h 1480575"/>
                  <a:gd name="connsiteX35" fmla="*/ 1250085 w 1451253"/>
                  <a:gd name="connsiteY35" fmla="*/ 274320 h 1480575"/>
                  <a:gd name="connsiteX36" fmla="*/ 1304949 w 1451253"/>
                  <a:gd name="connsiteY36" fmla="*/ 310896 h 1480575"/>
                  <a:gd name="connsiteX37" fmla="*/ 1359813 w 1451253"/>
                  <a:gd name="connsiteY37" fmla="*/ 338328 h 1480575"/>
                  <a:gd name="connsiteX38" fmla="*/ 1378101 w 1451253"/>
                  <a:gd name="connsiteY38" fmla="*/ 365760 h 1480575"/>
                  <a:gd name="connsiteX39" fmla="*/ 1405533 w 1451253"/>
                  <a:gd name="connsiteY39" fmla="*/ 374904 h 1480575"/>
                  <a:gd name="connsiteX40" fmla="*/ 1423821 w 1451253"/>
                  <a:gd name="connsiteY40" fmla="*/ 429768 h 1480575"/>
                  <a:gd name="connsiteX41" fmla="*/ 1442109 w 1451253"/>
                  <a:gd name="connsiteY41" fmla="*/ 484632 h 1480575"/>
                  <a:gd name="connsiteX42" fmla="*/ 1451253 w 1451253"/>
                  <a:gd name="connsiteY42" fmla="*/ 512064 h 1480575"/>
                  <a:gd name="connsiteX43" fmla="*/ 1432965 w 1451253"/>
                  <a:gd name="connsiteY43" fmla="*/ 630936 h 1480575"/>
                  <a:gd name="connsiteX44" fmla="*/ 1414677 w 1451253"/>
                  <a:gd name="connsiteY44" fmla="*/ 658368 h 1480575"/>
                  <a:gd name="connsiteX45" fmla="*/ 1387245 w 1451253"/>
                  <a:gd name="connsiteY45" fmla="*/ 676656 h 1480575"/>
                  <a:gd name="connsiteX46" fmla="*/ 1368957 w 1451253"/>
                  <a:gd name="connsiteY46" fmla="*/ 704088 h 1480575"/>
                  <a:gd name="connsiteX47" fmla="*/ 1341525 w 1451253"/>
                  <a:gd name="connsiteY47" fmla="*/ 722376 h 1480575"/>
                  <a:gd name="connsiteX48" fmla="*/ 1323237 w 1451253"/>
                  <a:gd name="connsiteY48" fmla="*/ 777240 h 1480575"/>
                  <a:gd name="connsiteX49" fmla="*/ 1314093 w 1451253"/>
                  <a:gd name="connsiteY49" fmla="*/ 804672 h 1480575"/>
                  <a:gd name="connsiteX50" fmla="*/ 1304949 w 1451253"/>
                  <a:gd name="connsiteY50" fmla="*/ 832104 h 1480575"/>
                  <a:gd name="connsiteX51" fmla="*/ 1295805 w 1451253"/>
                  <a:gd name="connsiteY51" fmla="*/ 859536 h 1480575"/>
                  <a:gd name="connsiteX52" fmla="*/ 1286661 w 1451253"/>
                  <a:gd name="connsiteY52" fmla="*/ 914400 h 1480575"/>
                  <a:gd name="connsiteX53" fmla="*/ 1277517 w 1451253"/>
                  <a:gd name="connsiteY53" fmla="*/ 941832 h 1480575"/>
                  <a:gd name="connsiteX54" fmla="*/ 1268373 w 1451253"/>
                  <a:gd name="connsiteY54" fmla="*/ 978408 h 1480575"/>
                  <a:gd name="connsiteX55" fmla="*/ 1259229 w 1451253"/>
                  <a:gd name="connsiteY55" fmla="*/ 1005840 h 1480575"/>
                  <a:gd name="connsiteX56" fmla="*/ 1231797 w 1451253"/>
                  <a:gd name="connsiteY56" fmla="*/ 1106424 h 1480575"/>
                  <a:gd name="connsiteX57" fmla="*/ 1213509 w 1451253"/>
                  <a:gd name="connsiteY57" fmla="*/ 1133856 h 1480575"/>
                  <a:gd name="connsiteX58" fmla="*/ 1195221 w 1451253"/>
                  <a:gd name="connsiteY58" fmla="*/ 1188720 h 1480575"/>
                  <a:gd name="connsiteX59" fmla="*/ 1186077 w 1451253"/>
                  <a:gd name="connsiteY59" fmla="*/ 1316736 h 1480575"/>
                  <a:gd name="connsiteX60" fmla="*/ 1158645 w 1451253"/>
                  <a:gd name="connsiteY60" fmla="*/ 1426464 h 1480575"/>
                  <a:gd name="connsiteX61" fmla="*/ 1131213 w 1451253"/>
                  <a:gd name="connsiteY61" fmla="*/ 1444752 h 1480575"/>
                  <a:gd name="connsiteX62" fmla="*/ 664869 w 1451253"/>
                  <a:gd name="connsiteY62" fmla="*/ 1472184 h 1480575"/>
                  <a:gd name="connsiteX63" fmla="*/ 483513 w 1451253"/>
                  <a:gd name="connsiteY63" fmla="*/ 1466215 h 1480575"/>
                  <a:gd name="connsiteX64" fmla="*/ 423823 w 1451253"/>
                  <a:gd name="connsiteY64" fmla="*/ 1347343 h 1480575"/>
                  <a:gd name="connsiteX65" fmla="*/ 335685 w 1451253"/>
                  <a:gd name="connsiteY65" fmla="*/ 1289304 h 1480575"/>
                  <a:gd name="connsiteX66" fmla="*/ 314984 w 1451253"/>
                  <a:gd name="connsiteY66" fmla="*/ 1210183 h 1480575"/>
                  <a:gd name="connsiteX67" fmla="*/ 214146 w 1451253"/>
                  <a:gd name="connsiteY67" fmla="*/ 1114044 h 1480575"/>
                  <a:gd name="connsiteX68" fmla="*/ 123468 w 1451253"/>
                  <a:gd name="connsiteY68" fmla="*/ 919988 h 1480575"/>
                  <a:gd name="connsiteX69" fmla="*/ 10565 w 1451253"/>
                  <a:gd name="connsiteY69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12876 w 1451253"/>
                  <a:gd name="connsiteY3" fmla="*/ 658622 h 1480575"/>
                  <a:gd name="connsiteX4" fmla="*/ 264946 w 1451253"/>
                  <a:gd name="connsiteY4" fmla="*/ 739267 h 1480575"/>
                  <a:gd name="connsiteX5" fmla="*/ 353973 w 1451253"/>
                  <a:gd name="connsiteY5" fmla="*/ 685800 h 1480575"/>
                  <a:gd name="connsiteX6" fmla="*/ 372261 w 1451253"/>
                  <a:gd name="connsiteY6" fmla="*/ 658368 h 1480575"/>
                  <a:gd name="connsiteX7" fmla="*/ 390549 w 1451253"/>
                  <a:gd name="connsiteY7" fmla="*/ 603504 h 1480575"/>
                  <a:gd name="connsiteX8" fmla="*/ 316254 w 1451253"/>
                  <a:gd name="connsiteY8" fmla="*/ 551307 h 1480575"/>
                  <a:gd name="connsiteX9" fmla="*/ 214146 w 1451253"/>
                  <a:gd name="connsiteY9" fmla="*/ 342773 h 1480575"/>
                  <a:gd name="connsiteX10" fmla="*/ 209701 w 1451253"/>
                  <a:gd name="connsiteY10" fmla="*/ 176911 h 1480575"/>
                  <a:gd name="connsiteX11" fmla="*/ 308253 w 1451253"/>
                  <a:gd name="connsiteY11" fmla="*/ 128016 h 1480575"/>
                  <a:gd name="connsiteX12" fmla="*/ 394613 w 1451253"/>
                  <a:gd name="connsiteY12" fmla="*/ 140335 h 1480575"/>
                  <a:gd name="connsiteX13" fmla="*/ 500277 w 1451253"/>
                  <a:gd name="connsiteY13" fmla="*/ 173736 h 1480575"/>
                  <a:gd name="connsiteX14" fmla="*/ 536853 w 1451253"/>
                  <a:gd name="connsiteY14" fmla="*/ 228600 h 1480575"/>
                  <a:gd name="connsiteX15" fmla="*/ 564285 w 1451253"/>
                  <a:gd name="connsiteY15" fmla="*/ 283464 h 1480575"/>
                  <a:gd name="connsiteX16" fmla="*/ 573429 w 1451253"/>
                  <a:gd name="connsiteY16" fmla="*/ 329184 h 1480575"/>
                  <a:gd name="connsiteX17" fmla="*/ 564285 w 1451253"/>
                  <a:gd name="connsiteY17" fmla="*/ 228600 h 1480575"/>
                  <a:gd name="connsiteX18" fmla="*/ 564285 w 1451253"/>
                  <a:gd name="connsiteY18" fmla="*/ 100584 h 1480575"/>
                  <a:gd name="connsiteX19" fmla="*/ 591717 w 1451253"/>
                  <a:gd name="connsiteY19" fmla="*/ 73152 h 1480575"/>
                  <a:gd name="connsiteX20" fmla="*/ 619149 w 1451253"/>
                  <a:gd name="connsiteY20" fmla="*/ 64008 h 1480575"/>
                  <a:gd name="connsiteX21" fmla="*/ 692301 w 1451253"/>
                  <a:gd name="connsiteY21" fmla="*/ 18288 h 1480575"/>
                  <a:gd name="connsiteX22" fmla="*/ 719733 w 1451253"/>
                  <a:gd name="connsiteY22" fmla="*/ 9144 h 1480575"/>
                  <a:gd name="connsiteX23" fmla="*/ 747165 w 1451253"/>
                  <a:gd name="connsiteY23" fmla="*/ 0 h 1480575"/>
                  <a:gd name="connsiteX24" fmla="*/ 847749 w 1451253"/>
                  <a:gd name="connsiteY24" fmla="*/ 9144 h 1480575"/>
                  <a:gd name="connsiteX25" fmla="*/ 902613 w 1451253"/>
                  <a:gd name="connsiteY25" fmla="*/ 45720 h 1480575"/>
                  <a:gd name="connsiteX26" fmla="*/ 911757 w 1451253"/>
                  <a:gd name="connsiteY26" fmla="*/ 73152 h 1480575"/>
                  <a:gd name="connsiteX27" fmla="*/ 939189 w 1451253"/>
                  <a:gd name="connsiteY27" fmla="*/ 82296 h 1480575"/>
                  <a:gd name="connsiteX28" fmla="*/ 966621 w 1451253"/>
                  <a:gd name="connsiteY28" fmla="*/ 100584 h 1480575"/>
                  <a:gd name="connsiteX29" fmla="*/ 984909 w 1451253"/>
                  <a:gd name="connsiteY29" fmla="*/ 128016 h 1480575"/>
                  <a:gd name="connsiteX30" fmla="*/ 1039773 w 1451253"/>
                  <a:gd name="connsiteY30" fmla="*/ 146304 h 1480575"/>
                  <a:gd name="connsiteX31" fmla="*/ 1094637 w 1451253"/>
                  <a:gd name="connsiteY31" fmla="*/ 173736 h 1480575"/>
                  <a:gd name="connsiteX32" fmla="*/ 1122069 w 1451253"/>
                  <a:gd name="connsiteY32" fmla="*/ 192024 h 1480575"/>
                  <a:gd name="connsiteX33" fmla="*/ 1149501 w 1451253"/>
                  <a:gd name="connsiteY33" fmla="*/ 201168 h 1480575"/>
                  <a:gd name="connsiteX34" fmla="*/ 1204365 w 1451253"/>
                  <a:gd name="connsiteY34" fmla="*/ 237744 h 1480575"/>
                  <a:gd name="connsiteX35" fmla="*/ 1250085 w 1451253"/>
                  <a:gd name="connsiteY35" fmla="*/ 274320 h 1480575"/>
                  <a:gd name="connsiteX36" fmla="*/ 1304949 w 1451253"/>
                  <a:gd name="connsiteY36" fmla="*/ 310896 h 1480575"/>
                  <a:gd name="connsiteX37" fmla="*/ 1359813 w 1451253"/>
                  <a:gd name="connsiteY37" fmla="*/ 338328 h 1480575"/>
                  <a:gd name="connsiteX38" fmla="*/ 1378101 w 1451253"/>
                  <a:gd name="connsiteY38" fmla="*/ 365760 h 1480575"/>
                  <a:gd name="connsiteX39" fmla="*/ 1405533 w 1451253"/>
                  <a:gd name="connsiteY39" fmla="*/ 374904 h 1480575"/>
                  <a:gd name="connsiteX40" fmla="*/ 1423821 w 1451253"/>
                  <a:gd name="connsiteY40" fmla="*/ 429768 h 1480575"/>
                  <a:gd name="connsiteX41" fmla="*/ 1442109 w 1451253"/>
                  <a:gd name="connsiteY41" fmla="*/ 484632 h 1480575"/>
                  <a:gd name="connsiteX42" fmla="*/ 1451253 w 1451253"/>
                  <a:gd name="connsiteY42" fmla="*/ 512064 h 1480575"/>
                  <a:gd name="connsiteX43" fmla="*/ 1432965 w 1451253"/>
                  <a:gd name="connsiteY43" fmla="*/ 630936 h 1480575"/>
                  <a:gd name="connsiteX44" fmla="*/ 1414677 w 1451253"/>
                  <a:gd name="connsiteY44" fmla="*/ 658368 h 1480575"/>
                  <a:gd name="connsiteX45" fmla="*/ 1387245 w 1451253"/>
                  <a:gd name="connsiteY45" fmla="*/ 676656 h 1480575"/>
                  <a:gd name="connsiteX46" fmla="*/ 1368957 w 1451253"/>
                  <a:gd name="connsiteY46" fmla="*/ 704088 h 1480575"/>
                  <a:gd name="connsiteX47" fmla="*/ 1341525 w 1451253"/>
                  <a:gd name="connsiteY47" fmla="*/ 722376 h 1480575"/>
                  <a:gd name="connsiteX48" fmla="*/ 1323237 w 1451253"/>
                  <a:gd name="connsiteY48" fmla="*/ 777240 h 1480575"/>
                  <a:gd name="connsiteX49" fmla="*/ 1314093 w 1451253"/>
                  <a:gd name="connsiteY49" fmla="*/ 804672 h 1480575"/>
                  <a:gd name="connsiteX50" fmla="*/ 1304949 w 1451253"/>
                  <a:gd name="connsiteY50" fmla="*/ 832104 h 1480575"/>
                  <a:gd name="connsiteX51" fmla="*/ 1295805 w 1451253"/>
                  <a:gd name="connsiteY51" fmla="*/ 859536 h 1480575"/>
                  <a:gd name="connsiteX52" fmla="*/ 1286661 w 1451253"/>
                  <a:gd name="connsiteY52" fmla="*/ 914400 h 1480575"/>
                  <a:gd name="connsiteX53" fmla="*/ 1277517 w 1451253"/>
                  <a:gd name="connsiteY53" fmla="*/ 941832 h 1480575"/>
                  <a:gd name="connsiteX54" fmla="*/ 1268373 w 1451253"/>
                  <a:gd name="connsiteY54" fmla="*/ 978408 h 1480575"/>
                  <a:gd name="connsiteX55" fmla="*/ 1259229 w 1451253"/>
                  <a:gd name="connsiteY55" fmla="*/ 1005840 h 1480575"/>
                  <a:gd name="connsiteX56" fmla="*/ 1231797 w 1451253"/>
                  <a:gd name="connsiteY56" fmla="*/ 1106424 h 1480575"/>
                  <a:gd name="connsiteX57" fmla="*/ 1213509 w 1451253"/>
                  <a:gd name="connsiteY57" fmla="*/ 1133856 h 1480575"/>
                  <a:gd name="connsiteX58" fmla="*/ 1195221 w 1451253"/>
                  <a:gd name="connsiteY58" fmla="*/ 1188720 h 1480575"/>
                  <a:gd name="connsiteX59" fmla="*/ 1186077 w 1451253"/>
                  <a:gd name="connsiteY59" fmla="*/ 1316736 h 1480575"/>
                  <a:gd name="connsiteX60" fmla="*/ 1158645 w 1451253"/>
                  <a:gd name="connsiteY60" fmla="*/ 1426464 h 1480575"/>
                  <a:gd name="connsiteX61" fmla="*/ 1131213 w 1451253"/>
                  <a:gd name="connsiteY61" fmla="*/ 1444752 h 1480575"/>
                  <a:gd name="connsiteX62" fmla="*/ 664869 w 1451253"/>
                  <a:gd name="connsiteY62" fmla="*/ 1472184 h 1480575"/>
                  <a:gd name="connsiteX63" fmla="*/ 483513 w 1451253"/>
                  <a:gd name="connsiteY63" fmla="*/ 1466215 h 1480575"/>
                  <a:gd name="connsiteX64" fmla="*/ 423823 w 1451253"/>
                  <a:gd name="connsiteY64" fmla="*/ 1347343 h 1480575"/>
                  <a:gd name="connsiteX65" fmla="*/ 335685 w 1451253"/>
                  <a:gd name="connsiteY65" fmla="*/ 1289304 h 1480575"/>
                  <a:gd name="connsiteX66" fmla="*/ 314984 w 1451253"/>
                  <a:gd name="connsiteY66" fmla="*/ 1210183 h 1480575"/>
                  <a:gd name="connsiteX67" fmla="*/ 214146 w 1451253"/>
                  <a:gd name="connsiteY67" fmla="*/ 1114044 h 1480575"/>
                  <a:gd name="connsiteX68" fmla="*/ 123468 w 1451253"/>
                  <a:gd name="connsiteY68" fmla="*/ 919988 h 1480575"/>
                  <a:gd name="connsiteX69" fmla="*/ 10565 w 1451253"/>
                  <a:gd name="connsiteY69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12876 w 1451253"/>
                  <a:gd name="connsiteY3" fmla="*/ 658622 h 1480575"/>
                  <a:gd name="connsiteX4" fmla="*/ 264946 w 1451253"/>
                  <a:gd name="connsiteY4" fmla="*/ 739267 h 1480575"/>
                  <a:gd name="connsiteX5" fmla="*/ 353973 w 1451253"/>
                  <a:gd name="connsiteY5" fmla="*/ 685800 h 1480575"/>
                  <a:gd name="connsiteX6" fmla="*/ 372261 w 1451253"/>
                  <a:gd name="connsiteY6" fmla="*/ 658368 h 1480575"/>
                  <a:gd name="connsiteX7" fmla="*/ 390549 w 1451253"/>
                  <a:gd name="connsiteY7" fmla="*/ 603504 h 1480575"/>
                  <a:gd name="connsiteX8" fmla="*/ 316254 w 1451253"/>
                  <a:gd name="connsiteY8" fmla="*/ 551307 h 1480575"/>
                  <a:gd name="connsiteX9" fmla="*/ 214146 w 1451253"/>
                  <a:gd name="connsiteY9" fmla="*/ 342773 h 1480575"/>
                  <a:gd name="connsiteX10" fmla="*/ 209701 w 1451253"/>
                  <a:gd name="connsiteY10" fmla="*/ 176911 h 1480575"/>
                  <a:gd name="connsiteX11" fmla="*/ 308253 w 1451253"/>
                  <a:gd name="connsiteY11" fmla="*/ 128016 h 1480575"/>
                  <a:gd name="connsiteX12" fmla="*/ 394613 w 1451253"/>
                  <a:gd name="connsiteY12" fmla="*/ 140335 h 1480575"/>
                  <a:gd name="connsiteX13" fmla="*/ 536853 w 1451253"/>
                  <a:gd name="connsiteY13" fmla="*/ 228600 h 1480575"/>
                  <a:gd name="connsiteX14" fmla="*/ 564285 w 1451253"/>
                  <a:gd name="connsiteY14" fmla="*/ 283464 h 1480575"/>
                  <a:gd name="connsiteX15" fmla="*/ 573429 w 1451253"/>
                  <a:gd name="connsiteY15" fmla="*/ 329184 h 1480575"/>
                  <a:gd name="connsiteX16" fmla="*/ 564285 w 1451253"/>
                  <a:gd name="connsiteY16" fmla="*/ 228600 h 1480575"/>
                  <a:gd name="connsiteX17" fmla="*/ 564285 w 1451253"/>
                  <a:gd name="connsiteY17" fmla="*/ 100584 h 1480575"/>
                  <a:gd name="connsiteX18" fmla="*/ 591717 w 1451253"/>
                  <a:gd name="connsiteY18" fmla="*/ 73152 h 1480575"/>
                  <a:gd name="connsiteX19" fmla="*/ 619149 w 1451253"/>
                  <a:gd name="connsiteY19" fmla="*/ 64008 h 1480575"/>
                  <a:gd name="connsiteX20" fmla="*/ 692301 w 1451253"/>
                  <a:gd name="connsiteY20" fmla="*/ 18288 h 1480575"/>
                  <a:gd name="connsiteX21" fmla="*/ 719733 w 1451253"/>
                  <a:gd name="connsiteY21" fmla="*/ 9144 h 1480575"/>
                  <a:gd name="connsiteX22" fmla="*/ 747165 w 1451253"/>
                  <a:gd name="connsiteY22" fmla="*/ 0 h 1480575"/>
                  <a:gd name="connsiteX23" fmla="*/ 847749 w 1451253"/>
                  <a:gd name="connsiteY23" fmla="*/ 9144 h 1480575"/>
                  <a:gd name="connsiteX24" fmla="*/ 902613 w 1451253"/>
                  <a:gd name="connsiteY24" fmla="*/ 45720 h 1480575"/>
                  <a:gd name="connsiteX25" fmla="*/ 911757 w 1451253"/>
                  <a:gd name="connsiteY25" fmla="*/ 73152 h 1480575"/>
                  <a:gd name="connsiteX26" fmla="*/ 939189 w 1451253"/>
                  <a:gd name="connsiteY26" fmla="*/ 82296 h 1480575"/>
                  <a:gd name="connsiteX27" fmla="*/ 966621 w 1451253"/>
                  <a:gd name="connsiteY27" fmla="*/ 100584 h 1480575"/>
                  <a:gd name="connsiteX28" fmla="*/ 984909 w 1451253"/>
                  <a:gd name="connsiteY28" fmla="*/ 128016 h 1480575"/>
                  <a:gd name="connsiteX29" fmla="*/ 1039773 w 1451253"/>
                  <a:gd name="connsiteY29" fmla="*/ 146304 h 1480575"/>
                  <a:gd name="connsiteX30" fmla="*/ 1094637 w 1451253"/>
                  <a:gd name="connsiteY30" fmla="*/ 173736 h 1480575"/>
                  <a:gd name="connsiteX31" fmla="*/ 1122069 w 1451253"/>
                  <a:gd name="connsiteY31" fmla="*/ 192024 h 1480575"/>
                  <a:gd name="connsiteX32" fmla="*/ 1149501 w 1451253"/>
                  <a:gd name="connsiteY32" fmla="*/ 201168 h 1480575"/>
                  <a:gd name="connsiteX33" fmla="*/ 1204365 w 1451253"/>
                  <a:gd name="connsiteY33" fmla="*/ 237744 h 1480575"/>
                  <a:gd name="connsiteX34" fmla="*/ 1250085 w 1451253"/>
                  <a:gd name="connsiteY34" fmla="*/ 274320 h 1480575"/>
                  <a:gd name="connsiteX35" fmla="*/ 1304949 w 1451253"/>
                  <a:gd name="connsiteY35" fmla="*/ 310896 h 1480575"/>
                  <a:gd name="connsiteX36" fmla="*/ 1359813 w 1451253"/>
                  <a:gd name="connsiteY36" fmla="*/ 338328 h 1480575"/>
                  <a:gd name="connsiteX37" fmla="*/ 1378101 w 1451253"/>
                  <a:gd name="connsiteY37" fmla="*/ 365760 h 1480575"/>
                  <a:gd name="connsiteX38" fmla="*/ 1405533 w 1451253"/>
                  <a:gd name="connsiteY38" fmla="*/ 374904 h 1480575"/>
                  <a:gd name="connsiteX39" fmla="*/ 1423821 w 1451253"/>
                  <a:gd name="connsiteY39" fmla="*/ 429768 h 1480575"/>
                  <a:gd name="connsiteX40" fmla="*/ 1442109 w 1451253"/>
                  <a:gd name="connsiteY40" fmla="*/ 484632 h 1480575"/>
                  <a:gd name="connsiteX41" fmla="*/ 1451253 w 1451253"/>
                  <a:gd name="connsiteY41" fmla="*/ 512064 h 1480575"/>
                  <a:gd name="connsiteX42" fmla="*/ 1432965 w 1451253"/>
                  <a:gd name="connsiteY42" fmla="*/ 630936 h 1480575"/>
                  <a:gd name="connsiteX43" fmla="*/ 1414677 w 1451253"/>
                  <a:gd name="connsiteY43" fmla="*/ 658368 h 1480575"/>
                  <a:gd name="connsiteX44" fmla="*/ 1387245 w 1451253"/>
                  <a:gd name="connsiteY44" fmla="*/ 676656 h 1480575"/>
                  <a:gd name="connsiteX45" fmla="*/ 1368957 w 1451253"/>
                  <a:gd name="connsiteY45" fmla="*/ 704088 h 1480575"/>
                  <a:gd name="connsiteX46" fmla="*/ 1341525 w 1451253"/>
                  <a:gd name="connsiteY46" fmla="*/ 722376 h 1480575"/>
                  <a:gd name="connsiteX47" fmla="*/ 1323237 w 1451253"/>
                  <a:gd name="connsiteY47" fmla="*/ 777240 h 1480575"/>
                  <a:gd name="connsiteX48" fmla="*/ 1314093 w 1451253"/>
                  <a:gd name="connsiteY48" fmla="*/ 804672 h 1480575"/>
                  <a:gd name="connsiteX49" fmla="*/ 1304949 w 1451253"/>
                  <a:gd name="connsiteY49" fmla="*/ 832104 h 1480575"/>
                  <a:gd name="connsiteX50" fmla="*/ 1295805 w 1451253"/>
                  <a:gd name="connsiteY50" fmla="*/ 859536 h 1480575"/>
                  <a:gd name="connsiteX51" fmla="*/ 1286661 w 1451253"/>
                  <a:gd name="connsiteY51" fmla="*/ 914400 h 1480575"/>
                  <a:gd name="connsiteX52" fmla="*/ 1277517 w 1451253"/>
                  <a:gd name="connsiteY52" fmla="*/ 941832 h 1480575"/>
                  <a:gd name="connsiteX53" fmla="*/ 1268373 w 1451253"/>
                  <a:gd name="connsiteY53" fmla="*/ 978408 h 1480575"/>
                  <a:gd name="connsiteX54" fmla="*/ 1259229 w 1451253"/>
                  <a:gd name="connsiteY54" fmla="*/ 1005840 h 1480575"/>
                  <a:gd name="connsiteX55" fmla="*/ 1231797 w 1451253"/>
                  <a:gd name="connsiteY55" fmla="*/ 1106424 h 1480575"/>
                  <a:gd name="connsiteX56" fmla="*/ 1213509 w 1451253"/>
                  <a:gd name="connsiteY56" fmla="*/ 1133856 h 1480575"/>
                  <a:gd name="connsiteX57" fmla="*/ 1195221 w 1451253"/>
                  <a:gd name="connsiteY57" fmla="*/ 1188720 h 1480575"/>
                  <a:gd name="connsiteX58" fmla="*/ 1186077 w 1451253"/>
                  <a:gd name="connsiteY58" fmla="*/ 1316736 h 1480575"/>
                  <a:gd name="connsiteX59" fmla="*/ 1158645 w 1451253"/>
                  <a:gd name="connsiteY59" fmla="*/ 1426464 h 1480575"/>
                  <a:gd name="connsiteX60" fmla="*/ 1131213 w 1451253"/>
                  <a:gd name="connsiteY60" fmla="*/ 1444752 h 1480575"/>
                  <a:gd name="connsiteX61" fmla="*/ 664869 w 1451253"/>
                  <a:gd name="connsiteY61" fmla="*/ 1472184 h 1480575"/>
                  <a:gd name="connsiteX62" fmla="*/ 483513 w 1451253"/>
                  <a:gd name="connsiteY62" fmla="*/ 1466215 h 1480575"/>
                  <a:gd name="connsiteX63" fmla="*/ 423823 w 1451253"/>
                  <a:gd name="connsiteY63" fmla="*/ 1347343 h 1480575"/>
                  <a:gd name="connsiteX64" fmla="*/ 335685 w 1451253"/>
                  <a:gd name="connsiteY64" fmla="*/ 1289304 h 1480575"/>
                  <a:gd name="connsiteX65" fmla="*/ 314984 w 1451253"/>
                  <a:gd name="connsiteY65" fmla="*/ 1210183 h 1480575"/>
                  <a:gd name="connsiteX66" fmla="*/ 214146 w 1451253"/>
                  <a:gd name="connsiteY66" fmla="*/ 1114044 h 1480575"/>
                  <a:gd name="connsiteX67" fmla="*/ 123468 w 1451253"/>
                  <a:gd name="connsiteY67" fmla="*/ 919988 h 1480575"/>
                  <a:gd name="connsiteX68" fmla="*/ 10565 w 1451253"/>
                  <a:gd name="connsiteY68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12876 w 1451253"/>
                  <a:gd name="connsiteY3" fmla="*/ 658622 h 1480575"/>
                  <a:gd name="connsiteX4" fmla="*/ 264946 w 1451253"/>
                  <a:gd name="connsiteY4" fmla="*/ 739267 h 1480575"/>
                  <a:gd name="connsiteX5" fmla="*/ 353973 w 1451253"/>
                  <a:gd name="connsiteY5" fmla="*/ 685800 h 1480575"/>
                  <a:gd name="connsiteX6" fmla="*/ 372261 w 1451253"/>
                  <a:gd name="connsiteY6" fmla="*/ 658368 h 1480575"/>
                  <a:gd name="connsiteX7" fmla="*/ 390549 w 1451253"/>
                  <a:gd name="connsiteY7" fmla="*/ 603504 h 1480575"/>
                  <a:gd name="connsiteX8" fmla="*/ 316254 w 1451253"/>
                  <a:gd name="connsiteY8" fmla="*/ 551307 h 1480575"/>
                  <a:gd name="connsiteX9" fmla="*/ 214146 w 1451253"/>
                  <a:gd name="connsiteY9" fmla="*/ 342773 h 1480575"/>
                  <a:gd name="connsiteX10" fmla="*/ 209701 w 1451253"/>
                  <a:gd name="connsiteY10" fmla="*/ 176911 h 1480575"/>
                  <a:gd name="connsiteX11" fmla="*/ 308253 w 1451253"/>
                  <a:gd name="connsiteY11" fmla="*/ 128016 h 1480575"/>
                  <a:gd name="connsiteX12" fmla="*/ 394613 w 1451253"/>
                  <a:gd name="connsiteY12" fmla="*/ 140335 h 1480575"/>
                  <a:gd name="connsiteX13" fmla="*/ 416203 w 1451253"/>
                  <a:gd name="connsiteY13" fmla="*/ 260350 h 1480575"/>
                  <a:gd name="connsiteX14" fmla="*/ 564285 w 1451253"/>
                  <a:gd name="connsiteY14" fmla="*/ 283464 h 1480575"/>
                  <a:gd name="connsiteX15" fmla="*/ 573429 w 1451253"/>
                  <a:gd name="connsiteY15" fmla="*/ 329184 h 1480575"/>
                  <a:gd name="connsiteX16" fmla="*/ 564285 w 1451253"/>
                  <a:gd name="connsiteY16" fmla="*/ 228600 h 1480575"/>
                  <a:gd name="connsiteX17" fmla="*/ 564285 w 1451253"/>
                  <a:gd name="connsiteY17" fmla="*/ 100584 h 1480575"/>
                  <a:gd name="connsiteX18" fmla="*/ 591717 w 1451253"/>
                  <a:gd name="connsiteY18" fmla="*/ 73152 h 1480575"/>
                  <a:gd name="connsiteX19" fmla="*/ 619149 w 1451253"/>
                  <a:gd name="connsiteY19" fmla="*/ 64008 h 1480575"/>
                  <a:gd name="connsiteX20" fmla="*/ 692301 w 1451253"/>
                  <a:gd name="connsiteY20" fmla="*/ 18288 h 1480575"/>
                  <a:gd name="connsiteX21" fmla="*/ 719733 w 1451253"/>
                  <a:gd name="connsiteY21" fmla="*/ 9144 h 1480575"/>
                  <a:gd name="connsiteX22" fmla="*/ 747165 w 1451253"/>
                  <a:gd name="connsiteY22" fmla="*/ 0 h 1480575"/>
                  <a:gd name="connsiteX23" fmla="*/ 847749 w 1451253"/>
                  <a:gd name="connsiteY23" fmla="*/ 9144 h 1480575"/>
                  <a:gd name="connsiteX24" fmla="*/ 902613 w 1451253"/>
                  <a:gd name="connsiteY24" fmla="*/ 45720 h 1480575"/>
                  <a:gd name="connsiteX25" fmla="*/ 911757 w 1451253"/>
                  <a:gd name="connsiteY25" fmla="*/ 73152 h 1480575"/>
                  <a:gd name="connsiteX26" fmla="*/ 939189 w 1451253"/>
                  <a:gd name="connsiteY26" fmla="*/ 82296 h 1480575"/>
                  <a:gd name="connsiteX27" fmla="*/ 966621 w 1451253"/>
                  <a:gd name="connsiteY27" fmla="*/ 100584 h 1480575"/>
                  <a:gd name="connsiteX28" fmla="*/ 984909 w 1451253"/>
                  <a:gd name="connsiteY28" fmla="*/ 128016 h 1480575"/>
                  <a:gd name="connsiteX29" fmla="*/ 1039773 w 1451253"/>
                  <a:gd name="connsiteY29" fmla="*/ 146304 h 1480575"/>
                  <a:gd name="connsiteX30" fmla="*/ 1094637 w 1451253"/>
                  <a:gd name="connsiteY30" fmla="*/ 173736 h 1480575"/>
                  <a:gd name="connsiteX31" fmla="*/ 1122069 w 1451253"/>
                  <a:gd name="connsiteY31" fmla="*/ 192024 h 1480575"/>
                  <a:gd name="connsiteX32" fmla="*/ 1149501 w 1451253"/>
                  <a:gd name="connsiteY32" fmla="*/ 201168 h 1480575"/>
                  <a:gd name="connsiteX33" fmla="*/ 1204365 w 1451253"/>
                  <a:gd name="connsiteY33" fmla="*/ 237744 h 1480575"/>
                  <a:gd name="connsiteX34" fmla="*/ 1250085 w 1451253"/>
                  <a:gd name="connsiteY34" fmla="*/ 274320 h 1480575"/>
                  <a:gd name="connsiteX35" fmla="*/ 1304949 w 1451253"/>
                  <a:gd name="connsiteY35" fmla="*/ 310896 h 1480575"/>
                  <a:gd name="connsiteX36" fmla="*/ 1359813 w 1451253"/>
                  <a:gd name="connsiteY36" fmla="*/ 338328 h 1480575"/>
                  <a:gd name="connsiteX37" fmla="*/ 1378101 w 1451253"/>
                  <a:gd name="connsiteY37" fmla="*/ 365760 h 1480575"/>
                  <a:gd name="connsiteX38" fmla="*/ 1405533 w 1451253"/>
                  <a:gd name="connsiteY38" fmla="*/ 374904 h 1480575"/>
                  <a:gd name="connsiteX39" fmla="*/ 1423821 w 1451253"/>
                  <a:gd name="connsiteY39" fmla="*/ 429768 h 1480575"/>
                  <a:gd name="connsiteX40" fmla="*/ 1442109 w 1451253"/>
                  <a:gd name="connsiteY40" fmla="*/ 484632 h 1480575"/>
                  <a:gd name="connsiteX41" fmla="*/ 1451253 w 1451253"/>
                  <a:gd name="connsiteY41" fmla="*/ 512064 h 1480575"/>
                  <a:gd name="connsiteX42" fmla="*/ 1432965 w 1451253"/>
                  <a:gd name="connsiteY42" fmla="*/ 630936 h 1480575"/>
                  <a:gd name="connsiteX43" fmla="*/ 1414677 w 1451253"/>
                  <a:gd name="connsiteY43" fmla="*/ 658368 h 1480575"/>
                  <a:gd name="connsiteX44" fmla="*/ 1387245 w 1451253"/>
                  <a:gd name="connsiteY44" fmla="*/ 676656 h 1480575"/>
                  <a:gd name="connsiteX45" fmla="*/ 1368957 w 1451253"/>
                  <a:gd name="connsiteY45" fmla="*/ 704088 h 1480575"/>
                  <a:gd name="connsiteX46" fmla="*/ 1341525 w 1451253"/>
                  <a:gd name="connsiteY46" fmla="*/ 722376 h 1480575"/>
                  <a:gd name="connsiteX47" fmla="*/ 1323237 w 1451253"/>
                  <a:gd name="connsiteY47" fmla="*/ 777240 h 1480575"/>
                  <a:gd name="connsiteX48" fmla="*/ 1314093 w 1451253"/>
                  <a:gd name="connsiteY48" fmla="*/ 804672 h 1480575"/>
                  <a:gd name="connsiteX49" fmla="*/ 1304949 w 1451253"/>
                  <a:gd name="connsiteY49" fmla="*/ 832104 h 1480575"/>
                  <a:gd name="connsiteX50" fmla="*/ 1295805 w 1451253"/>
                  <a:gd name="connsiteY50" fmla="*/ 859536 h 1480575"/>
                  <a:gd name="connsiteX51" fmla="*/ 1286661 w 1451253"/>
                  <a:gd name="connsiteY51" fmla="*/ 914400 h 1480575"/>
                  <a:gd name="connsiteX52" fmla="*/ 1277517 w 1451253"/>
                  <a:gd name="connsiteY52" fmla="*/ 941832 h 1480575"/>
                  <a:gd name="connsiteX53" fmla="*/ 1268373 w 1451253"/>
                  <a:gd name="connsiteY53" fmla="*/ 978408 h 1480575"/>
                  <a:gd name="connsiteX54" fmla="*/ 1259229 w 1451253"/>
                  <a:gd name="connsiteY54" fmla="*/ 1005840 h 1480575"/>
                  <a:gd name="connsiteX55" fmla="*/ 1231797 w 1451253"/>
                  <a:gd name="connsiteY55" fmla="*/ 1106424 h 1480575"/>
                  <a:gd name="connsiteX56" fmla="*/ 1213509 w 1451253"/>
                  <a:gd name="connsiteY56" fmla="*/ 1133856 h 1480575"/>
                  <a:gd name="connsiteX57" fmla="*/ 1195221 w 1451253"/>
                  <a:gd name="connsiteY57" fmla="*/ 1188720 h 1480575"/>
                  <a:gd name="connsiteX58" fmla="*/ 1186077 w 1451253"/>
                  <a:gd name="connsiteY58" fmla="*/ 1316736 h 1480575"/>
                  <a:gd name="connsiteX59" fmla="*/ 1158645 w 1451253"/>
                  <a:gd name="connsiteY59" fmla="*/ 1426464 h 1480575"/>
                  <a:gd name="connsiteX60" fmla="*/ 1131213 w 1451253"/>
                  <a:gd name="connsiteY60" fmla="*/ 1444752 h 1480575"/>
                  <a:gd name="connsiteX61" fmla="*/ 664869 w 1451253"/>
                  <a:gd name="connsiteY61" fmla="*/ 1472184 h 1480575"/>
                  <a:gd name="connsiteX62" fmla="*/ 483513 w 1451253"/>
                  <a:gd name="connsiteY62" fmla="*/ 1466215 h 1480575"/>
                  <a:gd name="connsiteX63" fmla="*/ 423823 w 1451253"/>
                  <a:gd name="connsiteY63" fmla="*/ 1347343 h 1480575"/>
                  <a:gd name="connsiteX64" fmla="*/ 335685 w 1451253"/>
                  <a:gd name="connsiteY64" fmla="*/ 1289304 h 1480575"/>
                  <a:gd name="connsiteX65" fmla="*/ 314984 w 1451253"/>
                  <a:gd name="connsiteY65" fmla="*/ 1210183 h 1480575"/>
                  <a:gd name="connsiteX66" fmla="*/ 214146 w 1451253"/>
                  <a:gd name="connsiteY66" fmla="*/ 1114044 h 1480575"/>
                  <a:gd name="connsiteX67" fmla="*/ 123468 w 1451253"/>
                  <a:gd name="connsiteY67" fmla="*/ 919988 h 1480575"/>
                  <a:gd name="connsiteX68" fmla="*/ 10565 w 1451253"/>
                  <a:gd name="connsiteY68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12876 w 1451253"/>
                  <a:gd name="connsiteY3" fmla="*/ 658622 h 1480575"/>
                  <a:gd name="connsiteX4" fmla="*/ 264946 w 1451253"/>
                  <a:gd name="connsiteY4" fmla="*/ 739267 h 1480575"/>
                  <a:gd name="connsiteX5" fmla="*/ 353973 w 1451253"/>
                  <a:gd name="connsiteY5" fmla="*/ 685800 h 1480575"/>
                  <a:gd name="connsiteX6" fmla="*/ 372261 w 1451253"/>
                  <a:gd name="connsiteY6" fmla="*/ 658368 h 1480575"/>
                  <a:gd name="connsiteX7" fmla="*/ 390549 w 1451253"/>
                  <a:gd name="connsiteY7" fmla="*/ 603504 h 1480575"/>
                  <a:gd name="connsiteX8" fmla="*/ 316254 w 1451253"/>
                  <a:gd name="connsiteY8" fmla="*/ 551307 h 1480575"/>
                  <a:gd name="connsiteX9" fmla="*/ 214146 w 1451253"/>
                  <a:gd name="connsiteY9" fmla="*/ 342773 h 1480575"/>
                  <a:gd name="connsiteX10" fmla="*/ 209701 w 1451253"/>
                  <a:gd name="connsiteY10" fmla="*/ 176911 h 1480575"/>
                  <a:gd name="connsiteX11" fmla="*/ 308253 w 1451253"/>
                  <a:gd name="connsiteY11" fmla="*/ 128016 h 1480575"/>
                  <a:gd name="connsiteX12" fmla="*/ 394613 w 1451253"/>
                  <a:gd name="connsiteY12" fmla="*/ 165735 h 1480575"/>
                  <a:gd name="connsiteX13" fmla="*/ 416203 w 1451253"/>
                  <a:gd name="connsiteY13" fmla="*/ 260350 h 1480575"/>
                  <a:gd name="connsiteX14" fmla="*/ 564285 w 1451253"/>
                  <a:gd name="connsiteY14" fmla="*/ 283464 h 1480575"/>
                  <a:gd name="connsiteX15" fmla="*/ 573429 w 1451253"/>
                  <a:gd name="connsiteY15" fmla="*/ 329184 h 1480575"/>
                  <a:gd name="connsiteX16" fmla="*/ 564285 w 1451253"/>
                  <a:gd name="connsiteY16" fmla="*/ 228600 h 1480575"/>
                  <a:gd name="connsiteX17" fmla="*/ 564285 w 1451253"/>
                  <a:gd name="connsiteY17" fmla="*/ 100584 h 1480575"/>
                  <a:gd name="connsiteX18" fmla="*/ 591717 w 1451253"/>
                  <a:gd name="connsiteY18" fmla="*/ 73152 h 1480575"/>
                  <a:gd name="connsiteX19" fmla="*/ 619149 w 1451253"/>
                  <a:gd name="connsiteY19" fmla="*/ 64008 h 1480575"/>
                  <a:gd name="connsiteX20" fmla="*/ 692301 w 1451253"/>
                  <a:gd name="connsiteY20" fmla="*/ 18288 h 1480575"/>
                  <a:gd name="connsiteX21" fmla="*/ 719733 w 1451253"/>
                  <a:gd name="connsiteY21" fmla="*/ 9144 h 1480575"/>
                  <a:gd name="connsiteX22" fmla="*/ 747165 w 1451253"/>
                  <a:gd name="connsiteY22" fmla="*/ 0 h 1480575"/>
                  <a:gd name="connsiteX23" fmla="*/ 847749 w 1451253"/>
                  <a:gd name="connsiteY23" fmla="*/ 9144 h 1480575"/>
                  <a:gd name="connsiteX24" fmla="*/ 902613 w 1451253"/>
                  <a:gd name="connsiteY24" fmla="*/ 45720 h 1480575"/>
                  <a:gd name="connsiteX25" fmla="*/ 911757 w 1451253"/>
                  <a:gd name="connsiteY25" fmla="*/ 73152 h 1480575"/>
                  <a:gd name="connsiteX26" fmla="*/ 939189 w 1451253"/>
                  <a:gd name="connsiteY26" fmla="*/ 82296 h 1480575"/>
                  <a:gd name="connsiteX27" fmla="*/ 966621 w 1451253"/>
                  <a:gd name="connsiteY27" fmla="*/ 100584 h 1480575"/>
                  <a:gd name="connsiteX28" fmla="*/ 984909 w 1451253"/>
                  <a:gd name="connsiteY28" fmla="*/ 128016 h 1480575"/>
                  <a:gd name="connsiteX29" fmla="*/ 1039773 w 1451253"/>
                  <a:gd name="connsiteY29" fmla="*/ 146304 h 1480575"/>
                  <a:gd name="connsiteX30" fmla="*/ 1094637 w 1451253"/>
                  <a:gd name="connsiteY30" fmla="*/ 173736 h 1480575"/>
                  <a:gd name="connsiteX31" fmla="*/ 1122069 w 1451253"/>
                  <a:gd name="connsiteY31" fmla="*/ 192024 h 1480575"/>
                  <a:gd name="connsiteX32" fmla="*/ 1149501 w 1451253"/>
                  <a:gd name="connsiteY32" fmla="*/ 201168 h 1480575"/>
                  <a:gd name="connsiteX33" fmla="*/ 1204365 w 1451253"/>
                  <a:gd name="connsiteY33" fmla="*/ 237744 h 1480575"/>
                  <a:gd name="connsiteX34" fmla="*/ 1250085 w 1451253"/>
                  <a:gd name="connsiteY34" fmla="*/ 274320 h 1480575"/>
                  <a:gd name="connsiteX35" fmla="*/ 1304949 w 1451253"/>
                  <a:gd name="connsiteY35" fmla="*/ 310896 h 1480575"/>
                  <a:gd name="connsiteX36" fmla="*/ 1359813 w 1451253"/>
                  <a:gd name="connsiteY36" fmla="*/ 338328 h 1480575"/>
                  <a:gd name="connsiteX37" fmla="*/ 1378101 w 1451253"/>
                  <a:gd name="connsiteY37" fmla="*/ 365760 h 1480575"/>
                  <a:gd name="connsiteX38" fmla="*/ 1405533 w 1451253"/>
                  <a:gd name="connsiteY38" fmla="*/ 374904 h 1480575"/>
                  <a:gd name="connsiteX39" fmla="*/ 1423821 w 1451253"/>
                  <a:gd name="connsiteY39" fmla="*/ 429768 h 1480575"/>
                  <a:gd name="connsiteX40" fmla="*/ 1442109 w 1451253"/>
                  <a:gd name="connsiteY40" fmla="*/ 484632 h 1480575"/>
                  <a:gd name="connsiteX41" fmla="*/ 1451253 w 1451253"/>
                  <a:gd name="connsiteY41" fmla="*/ 512064 h 1480575"/>
                  <a:gd name="connsiteX42" fmla="*/ 1432965 w 1451253"/>
                  <a:gd name="connsiteY42" fmla="*/ 630936 h 1480575"/>
                  <a:gd name="connsiteX43" fmla="*/ 1414677 w 1451253"/>
                  <a:gd name="connsiteY43" fmla="*/ 658368 h 1480575"/>
                  <a:gd name="connsiteX44" fmla="*/ 1387245 w 1451253"/>
                  <a:gd name="connsiteY44" fmla="*/ 676656 h 1480575"/>
                  <a:gd name="connsiteX45" fmla="*/ 1368957 w 1451253"/>
                  <a:gd name="connsiteY45" fmla="*/ 704088 h 1480575"/>
                  <a:gd name="connsiteX46" fmla="*/ 1341525 w 1451253"/>
                  <a:gd name="connsiteY46" fmla="*/ 722376 h 1480575"/>
                  <a:gd name="connsiteX47" fmla="*/ 1323237 w 1451253"/>
                  <a:gd name="connsiteY47" fmla="*/ 777240 h 1480575"/>
                  <a:gd name="connsiteX48" fmla="*/ 1314093 w 1451253"/>
                  <a:gd name="connsiteY48" fmla="*/ 804672 h 1480575"/>
                  <a:gd name="connsiteX49" fmla="*/ 1304949 w 1451253"/>
                  <a:gd name="connsiteY49" fmla="*/ 832104 h 1480575"/>
                  <a:gd name="connsiteX50" fmla="*/ 1295805 w 1451253"/>
                  <a:gd name="connsiteY50" fmla="*/ 859536 h 1480575"/>
                  <a:gd name="connsiteX51" fmla="*/ 1286661 w 1451253"/>
                  <a:gd name="connsiteY51" fmla="*/ 914400 h 1480575"/>
                  <a:gd name="connsiteX52" fmla="*/ 1277517 w 1451253"/>
                  <a:gd name="connsiteY52" fmla="*/ 941832 h 1480575"/>
                  <a:gd name="connsiteX53" fmla="*/ 1268373 w 1451253"/>
                  <a:gd name="connsiteY53" fmla="*/ 978408 h 1480575"/>
                  <a:gd name="connsiteX54" fmla="*/ 1259229 w 1451253"/>
                  <a:gd name="connsiteY54" fmla="*/ 1005840 h 1480575"/>
                  <a:gd name="connsiteX55" fmla="*/ 1231797 w 1451253"/>
                  <a:gd name="connsiteY55" fmla="*/ 1106424 h 1480575"/>
                  <a:gd name="connsiteX56" fmla="*/ 1213509 w 1451253"/>
                  <a:gd name="connsiteY56" fmla="*/ 1133856 h 1480575"/>
                  <a:gd name="connsiteX57" fmla="*/ 1195221 w 1451253"/>
                  <a:gd name="connsiteY57" fmla="*/ 1188720 h 1480575"/>
                  <a:gd name="connsiteX58" fmla="*/ 1186077 w 1451253"/>
                  <a:gd name="connsiteY58" fmla="*/ 1316736 h 1480575"/>
                  <a:gd name="connsiteX59" fmla="*/ 1158645 w 1451253"/>
                  <a:gd name="connsiteY59" fmla="*/ 1426464 h 1480575"/>
                  <a:gd name="connsiteX60" fmla="*/ 1131213 w 1451253"/>
                  <a:gd name="connsiteY60" fmla="*/ 1444752 h 1480575"/>
                  <a:gd name="connsiteX61" fmla="*/ 664869 w 1451253"/>
                  <a:gd name="connsiteY61" fmla="*/ 1472184 h 1480575"/>
                  <a:gd name="connsiteX62" fmla="*/ 483513 w 1451253"/>
                  <a:gd name="connsiteY62" fmla="*/ 1466215 h 1480575"/>
                  <a:gd name="connsiteX63" fmla="*/ 423823 w 1451253"/>
                  <a:gd name="connsiteY63" fmla="*/ 1347343 h 1480575"/>
                  <a:gd name="connsiteX64" fmla="*/ 335685 w 1451253"/>
                  <a:gd name="connsiteY64" fmla="*/ 1289304 h 1480575"/>
                  <a:gd name="connsiteX65" fmla="*/ 314984 w 1451253"/>
                  <a:gd name="connsiteY65" fmla="*/ 1210183 h 1480575"/>
                  <a:gd name="connsiteX66" fmla="*/ 214146 w 1451253"/>
                  <a:gd name="connsiteY66" fmla="*/ 1114044 h 1480575"/>
                  <a:gd name="connsiteX67" fmla="*/ 123468 w 1451253"/>
                  <a:gd name="connsiteY67" fmla="*/ 919988 h 1480575"/>
                  <a:gd name="connsiteX68" fmla="*/ 10565 w 1451253"/>
                  <a:gd name="connsiteY68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12876 w 1451253"/>
                  <a:gd name="connsiteY3" fmla="*/ 658622 h 1480575"/>
                  <a:gd name="connsiteX4" fmla="*/ 264946 w 1451253"/>
                  <a:gd name="connsiteY4" fmla="*/ 739267 h 1480575"/>
                  <a:gd name="connsiteX5" fmla="*/ 353973 w 1451253"/>
                  <a:gd name="connsiteY5" fmla="*/ 685800 h 1480575"/>
                  <a:gd name="connsiteX6" fmla="*/ 372261 w 1451253"/>
                  <a:gd name="connsiteY6" fmla="*/ 658368 h 1480575"/>
                  <a:gd name="connsiteX7" fmla="*/ 390549 w 1451253"/>
                  <a:gd name="connsiteY7" fmla="*/ 603504 h 1480575"/>
                  <a:gd name="connsiteX8" fmla="*/ 316254 w 1451253"/>
                  <a:gd name="connsiteY8" fmla="*/ 551307 h 1480575"/>
                  <a:gd name="connsiteX9" fmla="*/ 214146 w 1451253"/>
                  <a:gd name="connsiteY9" fmla="*/ 342773 h 1480575"/>
                  <a:gd name="connsiteX10" fmla="*/ 209701 w 1451253"/>
                  <a:gd name="connsiteY10" fmla="*/ 176911 h 1480575"/>
                  <a:gd name="connsiteX11" fmla="*/ 308253 w 1451253"/>
                  <a:gd name="connsiteY11" fmla="*/ 128016 h 1480575"/>
                  <a:gd name="connsiteX12" fmla="*/ 394613 w 1451253"/>
                  <a:gd name="connsiteY12" fmla="*/ 165735 h 1480575"/>
                  <a:gd name="connsiteX13" fmla="*/ 416203 w 1451253"/>
                  <a:gd name="connsiteY13" fmla="*/ 260350 h 1480575"/>
                  <a:gd name="connsiteX14" fmla="*/ 564285 w 1451253"/>
                  <a:gd name="connsiteY14" fmla="*/ 283464 h 1480575"/>
                  <a:gd name="connsiteX15" fmla="*/ 564285 w 1451253"/>
                  <a:gd name="connsiteY15" fmla="*/ 228600 h 1480575"/>
                  <a:gd name="connsiteX16" fmla="*/ 564285 w 1451253"/>
                  <a:gd name="connsiteY16" fmla="*/ 100584 h 1480575"/>
                  <a:gd name="connsiteX17" fmla="*/ 591717 w 1451253"/>
                  <a:gd name="connsiteY17" fmla="*/ 73152 h 1480575"/>
                  <a:gd name="connsiteX18" fmla="*/ 619149 w 1451253"/>
                  <a:gd name="connsiteY18" fmla="*/ 64008 h 1480575"/>
                  <a:gd name="connsiteX19" fmla="*/ 692301 w 1451253"/>
                  <a:gd name="connsiteY19" fmla="*/ 18288 h 1480575"/>
                  <a:gd name="connsiteX20" fmla="*/ 719733 w 1451253"/>
                  <a:gd name="connsiteY20" fmla="*/ 9144 h 1480575"/>
                  <a:gd name="connsiteX21" fmla="*/ 747165 w 1451253"/>
                  <a:gd name="connsiteY21" fmla="*/ 0 h 1480575"/>
                  <a:gd name="connsiteX22" fmla="*/ 847749 w 1451253"/>
                  <a:gd name="connsiteY22" fmla="*/ 9144 h 1480575"/>
                  <a:gd name="connsiteX23" fmla="*/ 902613 w 1451253"/>
                  <a:gd name="connsiteY23" fmla="*/ 45720 h 1480575"/>
                  <a:gd name="connsiteX24" fmla="*/ 911757 w 1451253"/>
                  <a:gd name="connsiteY24" fmla="*/ 73152 h 1480575"/>
                  <a:gd name="connsiteX25" fmla="*/ 939189 w 1451253"/>
                  <a:gd name="connsiteY25" fmla="*/ 82296 h 1480575"/>
                  <a:gd name="connsiteX26" fmla="*/ 966621 w 1451253"/>
                  <a:gd name="connsiteY26" fmla="*/ 100584 h 1480575"/>
                  <a:gd name="connsiteX27" fmla="*/ 984909 w 1451253"/>
                  <a:gd name="connsiteY27" fmla="*/ 128016 h 1480575"/>
                  <a:gd name="connsiteX28" fmla="*/ 1039773 w 1451253"/>
                  <a:gd name="connsiteY28" fmla="*/ 146304 h 1480575"/>
                  <a:gd name="connsiteX29" fmla="*/ 1094637 w 1451253"/>
                  <a:gd name="connsiteY29" fmla="*/ 173736 h 1480575"/>
                  <a:gd name="connsiteX30" fmla="*/ 1122069 w 1451253"/>
                  <a:gd name="connsiteY30" fmla="*/ 192024 h 1480575"/>
                  <a:gd name="connsiteX31" fmla="*/ 1149501 w 1451253"/>
                  <a:gd name="connsiteY31" fmla="*/ 201168 h 1480575"/>
                  <a:gd name="connsiteX32" fmla="*/ 1204365 w 1451253"/>
                  <a:gd name="connsiteY32" fmla="*/ 237744 h 1480575"/>
                  <a:gd name="connsiteX33" fmla="*/ 1250085 w 1451253"/>
                  <a:gd name="connsiteY33" fmla="*/ 274320 h 1480575"/>
                  <a:gd name="connsiteX34" fmla="*/ 1304949 w 1451253"/>
                  <a:gd name="connsiteY34" fmla="*/ 310896 h 1480575"/>
                  <a:gd name="connsiteX35" fmla="*/ 1359813 w 1451253"/>
                  <a:gd name="connsiteY35" fmla="*/ 338328 h 1480575"/>
                  <a:gd name="connsiteX36" fmla="*/ 1378101 w 1451253"/>
                  <a:gd name="connsiteY36" fmla="*/ 365760 h 1480575"/>
                  <a:gd name="connsiteX37" fmla="*/ 1405533 w 1451253"/>
                  <a:gd name="connsiteY37" fmla="*/ 374904 h 1480575"/>
                  <a:gd name="connsiteX38" fmla="*/ 1423821 w 1451253"/>
                  <a:gd name="connsiteY38" fmla="*/ 429768 h 1480575"/>
                  <a:gd name="connsiteX39" fmla="*/ 1442109 w 1451253"/>
                  <a:gd name="connsiteY39" fmla="*/ 484632 h 1480575"/>
                  <a:gd name="connsiteX40" fmla="*/ 1451253 w 1451253"/>
                  <a:gd name="connsiteY40" fmla="*/ 512064 h 1480575"/>
                  <a:gd name="connsiteX41" fmla="*/ 1432965 w 1451253"/>
                  <a:gd name="connsiteY41" fmla="*/ 630936 h 1480575"/>
                  <a:gd name="connsiteX42" fmla="*/ 1414677 w 1451253"/>
                  <a:gd name="connsiteY42" fmla="*/ 658368 h 1480575"/>
                  <a:gd name="connsiteX43" fmla="*/ 1387245 w 1451253"/>
                  <a:gd name="connsiteY43" fmla="*/ 676656 h 1480575"/>
                  <a:gd name="connsiteX44" fmla="*/ 1368957 w 1451253"/>
                  <a:gd name="connsiteY44" fmla="*/ 704088 h 1480575"/>
                  <a:gd name="connsiteX45" fmla="*/ 1341525 w 1451253"/>
                  <a:gd name="connsiteY45" fmla="*/ 722376 h 1480575"/>
                  <a:gd name="connsiteX46" fmla="*/ 1323237 w 1451253"/>
                  <a:gd name="connsiteY46" fmla="*/ 777240 h 1480575"/>
                  <a:gd name="connsiteX47" fmla="*/ 1314093 w 1451253"/>
                  <a:gd name="connsiteY47" fmla="*/ 804672 h 1480575"/>
                  <a:gd name="connsiteX48" fmla="*/ 1304949 w 1451253"/>
                  <a:gd name="connsiteY48" fmla="*/ 832104 h 1480575"/>
                  <a:gd name="connsiteX49" fmla="*/ 1295805 w 1451253"/>
                  <a:gd name="connsiteY49" fmla="*/ 859536 h 1480575"/>
                  <a:gd name="connsiteX50" fmla="*/ 1286661 w 1451253"/>
                  <a:gd name="connsiteY50" fmla="*/ 914400 h 1480575"/>
                  <a:gd name="connsiteX51" fmla="*/ 1277517 w 1451253"/>
                  <a:gd name="connsiteY51" fmla="*/ 941832 h 1480575"/>
                  <a:gd name="connsiteX52" fmla="*/ 1268373 w 1451253"/>
                  <a:gd name="connsiteY52" fmla="*/ 978408 h 1480575"/>
                  <a:gd name="connsiteX53" fmla="*/ 1259229 w 1451253"/>
                  <a:gd name="connsiteY53" fmla="*/ 1005840 h 1480575"/>
                  <a:gd name="connsiteX54" fmla="*/ 1231797 w 1451253"/>
                  <a:gd name="connsiteY54" fmla="*/ 1106424 h 1480575"/>
                  <a:gd name="connsiteX55" fmla="*/ 1213509 w 1451253"/>
                  <a:gd name="connsiteY55" fmla="*/ 1133856 h 1480575"/>
                  <a:gd name="connsiteX56" fmla="*/ 1195221 w 1451253"/>
                  <a:gd name="connsiteY56" fmla="*/ 1188720 h 1480575"/>
                  <a:gd name="connsiteX57" fmla="*/ 1186077 w 1451253"/>
                  <a:gd name="connsiteY57" fmla="*/ 1316736 h 1480575"/>
                  <a:gd name="connsiteX58" fmla="*/ 1158645 w 1451253"/>
                  <a:gd name="connsiteY58" fmla="*/ 1426464 h 1480575"/>
                  <a:gd name="connsiteX59" fmla="*/ 1131213 w 1451253"/>
                  <a:gd name="connsiteY59" fmla="*/ 1444752 h 1480575"/>
                  <a:gd name="connsiteX60" fmla="*/ 664869 w 1451253"/>
                  <a:gd name="connsiteY60" fmla="*/ 1472184 h 1480575"/>
                  <a:gd name="connsiteX61" fmla="*/ 483513 w 1451253"/>
                  <a:gd name="connsiteY61" fmla="*/ 1466215 h 1480575"/>
                  <a:gd name="connsiteX62" fmla="*/ 423823 w 1451253"/>
                  <a:gd name="connsiteY62" fmla="*/ 1347343 h 1480575"/>
                  <a:gd name="connsiteX63" fmla="*/ 335685 w 1451253"/>
                  <a:gd name="connsiteY63" fmla="*/ 1289304 h 1480575"/>
                  <a:gd name="connsiteX64" fmla="*/ 314984 w 1451253"/>
                  <a:gd name="connsiteY64" fmla="*/ 1210183 h 1480575"/>
                  <a:gd name="connsiteX65" fmla="*/ 214146 w 1451253"/>
                  <a:gd name="connsiteY65" fmla="*/ 1114044 h 1480575"/>
                  <a:gd name="connsiteX66" fmla="*/ 123468 w 1451253"/>
                  <a:gd name="connsiteY66" fmla="*/ 919988 h 1480575"/>
                  <a:gd name="connsiteX67" fmla="*/ 10565 w 1451253"/>
                  <a:gd name="connsiteY67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12876 w 1451253"/>
                  <a:gd name="connsiteY3" fmla="*/ 658622 h 1480575"/>
                  <a:gd name="connsiteX4" fmla="*/ 264946 w 1451253"/>
                  <a:gd name="connsiteY4" fmla="*/ 739267 h 1480575"/>
                  <a:gd name="connsiteX5" fmla="*/ 353973 w 1451253"/>
                  <a:gd name="connsiteY5" fmla="*/ 685800 h 1480575"/>
                  <a:gd name="connsiteX6" fmla="*/ 372261 w 1451253"/>
                  <a:gd name="connsiteY6" fmla="*/ 658368 h 1480575"/>
                  <a:gd name="connsiteX7" fmla="*/ 390549 w 1451253"/>
                  <a:gd name="connsiteY7" fmla="*/ 603504 h 1480575"/>
                  <a:gd name="connsiteX8" fmla="*/ 316254 w 1451253"/>
                  <a:gd name="connsiteY8" fmla="*/ 551307 h 1480575"/>
                  <a:gd name="connsiteX9" fmla="*/ 214146 w 1451253"/>
                  <a:gd name="connsiteY9" fmla="*/ 342773 h 1480575"/>
                  <a:gd name="connsiteX10" fmla="*/ 209701 w 1451253"/>
                  <a:gd name="connsiteY10" fmla="*/ 176911 h 1480575"/>
                  <a:gd name="connsiteX11" fmla="*/ 308253 w 1451253"/>
                  <a:gd name="connsiteY11" fmla="*/ 128016 h 1480575"/>
                  <a:gd name="connsiteX12" fmla="*/ 394613 w 1451253"/>
                  <a:gd name="connsiteY12" fmla="*/ 165735 h 1480575"/>
                  <a:gd name="connsiteX13" fmla="*/ 416203 w 1451253"/>
                  <a:gd name="connsiteY13" fmla="*/ 260350 h 1480575"/>
                  <a:gd name="connsiteX14" fmla="*/ 564285 w 1451253"/>
                  <a:gd name="connsiteY14" fmla="*/ 228600 h 1480575"/>
                  <a:gd name="connsiteX15" fmla="*/ 564285 w 1451253"/>
                  <a:gd name="connsiteY15" fmla="*/ 100584 h 1480575"/>
                  <a:gd name="connsiteX16" fmla="*/ 591717 w 1451253"/>
                  <a:gd name="connsiteY16" fmla="*/ 73152 h 1480575"/>
                  <a:gd name="connsiteX17" fmla="*/ 619149 w 1451253"/>
                  <a:gd name="connsiteY17" fmla="*/ 64008 h 1480575"/>
                  <a:gd name="connsiteX18" fmla="*/ 692301 w 1451253"/>
                  <a:gd name="connsiteY18" fmla="*/ 18288 h 1480575"/>
                  <a:gd name="connsiteX19" fmla="*/ 719733 w 1451253"/>
                  <a:gd name="connsiteY19" fmla="*/ 9144 h 1480575"/>
                  <a:gd name="connsiteX20" fmla="*/ 747165 w 1451253"/>
                  <a:gd name="connsiteY20" fmla="*/ 0 h 1480575"/>
                  <a:gd name="connsiteX21" fmla="*/ 847749 w 1451253"/>
                  <a:gd name="connsiteY21" fmla="*/ 9144 h 1480575"/>
                  <a:gd name="connsiteX22" fmla="*/ 902613 w 1451253"/>
                  <a:gd name="connsiteY22" fmla="*/ 45720 h 1480575"/>
                  <a:gd name="connsiteX23" fmla="*/ 911757 w 1451253"/>
                  <a:gd name="connsiteY23" fmla="*/ 73152 h 1480575"/>
                  <a:gd name="connsiteX24" fmla="*/ 939189 w 1451253"/>
                  <a:gd name="connsiteY24" fmla="*/ 82296 h 1480575"/>
                  <a:gd name="connsiteX25" fmla="*/ 966621 w 1451253"/>
                  <a:gd name="connsiteY25" fmla="*/ 100584 h 1480575"/>
                  <a:gd name="connsiteX26" fmla="*/ 984909 w 1451253"/>
                  <a:gd name="connsiteY26" fmla="*/ 128016 h 1480575"/>
                  <a:gd name="connsiteX27" fmla="*/ 1039773 w 1451253"/>
                  <a:gd name="connsiteY27" fmla="*/ 146304 h 1480575"/>
                  <a:gd name="connsiteX28" fmla="*/ 1094637 w 1451253"/>
                  <a:gd name="connsiteY28" fmla="*/ 173736 h 1480575"/>
                  <a:gd name="connsiteX29" fmla="*/ 1122069 w 1451253"/>
                  <a:gd name="connsiteY29" fmla="*/ 192024 h 1480575"/>
                  <a:gd name="connsiteX30" fmla="*/ 1149501 w 1451253"/>
                  <a:gd name="connsiteY30" fmla="*/ 201168 h 1480575"/>
                  <a:gd name="connsiteX31" fmla="*/ 1204365 w 1451253"/>
                  <a:gd name="connsiteY31" fmla="*/ 237744 h 1480575"/>
                  <a:gd name="connsiteX32" fmla="*/ 1250085 w 1451253"/>
                  <a:gd name="connsiteY32" fmla="*/ 274320 h 1480575"/>
                  <a:gd name="connsiteX33" fmla="*/ 1304949 w 1451253"/>
                  <a:gd name="connsiteY33" fmla="*/ 310896 h 1480575"/>
                  <a:gd name="connsiteX34" fmla="*/ 1359813 w 1451253"/>
                  <a:gd name="connsiteY34" fmla="*/ 338328 h 1480575"/>
                  <a:gd name="connsiteX35" fmla="*/ 1378101 w 1451253"/>
                  <a:gd name="connsiteY35" fmla="*/ 365760 h 1480575"/>
                  <a:gd name="connsiteX36" fmla="*/ 1405533 w 1451253"/>
                  <a:gd name="connsiteY36" fmla="*/ 374904 h 1480575"/>
                  <a:gd name="connsiteX37" fmla="*/ 1423821 w 1451253"/>
                  <a:gd name="connsiteY37" fmla="*/ 429768 h 1480575"/>
                  <a:gd name="connsiteX38" fmla="*/ 1442109 w 1451253"/>
                  <a:gd name="connsiteY38" fmla="*/ 484632 h 1480575"/>
                  <a:gd name="connsiteX39" fmla="*/ 1451253 w 1451253"/>
                  <a:gd name="connsiteY39" fmla="*/ 512064 h 1480575"/>
                  <a:gd name="connsiteX40" fmla="*/ 1432965 w 1451253"/>
                  <a:gd name="connsiteY40" fmla="*/ 630936 h 1480575"/>
                  <a:gd name="connsiteX41" fmla="*/ 1414677 w 1451253"/>
                  <a:gd name="connsiteY41" fmla="*/ 658368 h 1480575"/>
                  <a:gd name="connsiteX42" fmla="*/ 1387245 w 1451253"/>
                  <a:gd name="connsiteY42" fmla="*/ 676656 h 1480575"/>
                  <a:gd name="connsiteX43" fmla="*/ 1368957 w 1451253"/>
                  <a:gd name="connsiteY43" fmla="*/ 704088 h 1480575"/>
                  <a:gd name="connsiteX44" fmla="*/ 1341525 w 1451253"/>
                  <a:gd name="connsiteY44" fmla="*/ 722376 h 1480575"/>
                  <a:gd name="connsiteX45" fmla="*/ 1323237 w 1451253"/>
                  <a:gd name="connsiteY45" fmla="*/ 777240 h 1480575"/>
                  <a:gd name="connsiteX46" fmla="*/ 1314093 w 1451253"/>
                  <a:gd name="connsiteY46" fmla="*/ 804672 h 1480575"/>
                  <a:gd name="connsiteX47" fmla="*/ 1304949 w 1451253"/>
                  <a:gd name="connsiteY47" fmla="*/ 832104 h 1480575"/>
                  <a:gd name="connsiteX48" fmla="*/ 1295805 w 1451253"/>
                  <a:gd name="connsiteY48" fmla="*/ 859536 h 1480575"/>
                  <a:gd name="connsiteX49" fmla="*/ 1286661 w 1451253"/>
                  <a:gd name="connsiteY49" fmla="*/ 914400 h 1480575"/>
                  <a:gd name="connsiteX50" fmla="*/ 1277517 w 1451253"/>
                  <a:gd name="connsiteY50" fmla="*/ 941832 h 1480575"/>
                  <a:gd name="connsiteX51" fmla="*/ 1268373 w 1451253"/>
                  <a:gd name="connsiteY51" fmla="*/ 978408 h 1480575"/>
                  <a:gd name="connsiteX52" fmla="*/ 1259229 w 1451253"/>
                  <a:gd name="connsiteY52" fmla="*/ 1005840 h 1480575"/>
                  <a:gd name="connsiteX53" fmla="*/ 1231797 w 1451253"/>
                  <a:gd name="connsiteY53" fmla="*/ 1106424 h 1480575"/>
                  <a:gd name="connsiteX54" fmla="*/ 1213509 w 1451253"/>
                  <a:gd name="connsiteY54" fmla="*/ 1133856 h 1480575"/>
                  <a:gd name="connsiteX55" fmla="*/ 1195221 w 1451253"/>
                  <a:gd name="connsiteY55" fmla="*/ 1188720 h 1480575"/>
                  <a:gd name="connsiteX56" fmla="*/ 1186077 w 1451253"/>
                  <a:gd name="connsiteY56" fmla="*/ 1316736 h 1480575"/>
                  <a:gd name="connsiteX57" fmla="*/ 1158645 w 1451253"/>
                  <a:gd name="connsiteY57" fmla="*/ 1426464 h 1480575"/>
                  <a:gd name="connsiteX58" fmla="*/ 1131213 w 1451253"/>
                  <a:gd name="connsiteY58" fmla="*/ 1444752 h 1480575"/>
                  <a:gd name="connsiteX59" fmla="*/ 664869 w 1451253"/>
                  <a:gd name="connsiteY59" fmla="*/ 1472184 h 1480575"/>
                  <a:gd name="connsiteX60" fmla="*/ 483513 w 1451253"/>
                  <a:gd name="connsiteY60" fmla="*/ 1466215 h 1480575"/>
                  <a:gd name="connsiteX61" fmla="*/ 423823 w 1451253"/>
                  <a:gd name="connsiteY61" fmla="*/ 1347343 h 1480575"/>
                  <a:gd name="connsiteX62" fmla="*/ 335685 w 1451253"/>
                  <a:gd name="connsiteY62" fmla="*/ 1289304 h 1480575"/>
                  <a:gd name="connsiteX63" fmla="*/ 314984 w 1451253"/>
                  <a:gd name="connsiteY63" fmla="*/ 1210183 h 1480575"/>
                  <a:gd name="connsiteX64" fmla="*/ 214146 w 1451253"/>
                  <a:gd name="connsiteY64" fmla="*/ 1114044 h 1480575"/>
                  <a:gd name="connsiteX65" fmla="*/ 123468 w 1451253"/>
                  <a:gd name="connsiteY65" fmla="*/ 919988 h 1480575"/>
                  <a:gd name="connsiteX66" fmla="*/ 10565 w 1451253"/>
                  <a:gd name="connsiteY66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12876 w 1451253"/>
                  <a:gd name="connsiteY3" fmla="*/ 658622 h 1480575"/>
                  <a:gd name="connsiteX4" fmla="*/ 264946 w 1451253"/>
                  <a:gd name="connsiteY4" fmla="*/ 739267 h 1480575"/>
                  <a:gd name="connsiteX5" fmla="*/ 353973 w 1451253"/>
                  <a:gd name="connsiteY5" fmla="*/ 685800 h 1480575"/>
                  <a:gd name="connsiteX6" fmla="*/ 372261 w 1451253"/>
                  <a:gd name="connsiteY6" fmla="*/ 658368 h 1480575"/>
                  <a:gd name="connsiteX7" fmla="*/ 390549 w 1451253"/>
                  <a:gd name="connsiteY7" fmla="*/ 603504 h 1480575"/>
                  <a:gd name="connsiteX8" fmla="*/ 316254 w 1451253"/>
                  <a:gd name="connsiteY8" fmla="*/ 551307 h 1480575"/>
                  <a:gd name="connsiteX9" fmla="*/ 214146 w 1451253"/>
                  <a:gd name="connsiteY9" fmla="*/ 342773 h 1480575"/>
                  <a:gd name="connsiteX10" fmla="*/ 209701 w 1451253"/>
                  <a:gd name="connsiteY10" fmla="*/ 176911 h 1480575"/>
                  <a:gd name="connsiteX11" fmla="*/ 308253 w 1451253"/>
                  <a:gd name="connsiteY11" fmla="*/ 128016 h 1480575"/>
                  <a:gd name="connsiteX12" fmla="*/ 394613 w 1451253"/>
                  <a:gd name="connsiteY12" fmla="*/ 165735 h 1480575"/>
                  <a:gd name="connsiteX13" fmla="*/ 416203 w 1451253"/>
                  <a:gd name="connsiteY13" fmla="*/ 260350 h 1480575"/>
                  <a:gd name="connsiteX14" fmla="*/ 697635 w 1451253"/>
                  <a:gd name="connsiteY14" fmla="*/ 577850 h 1480575"/>
                  <a:gd name="connsiteX15" fmla="*/ 564285 w 1451253"/>
                  <a:gd name="connsiteY15" fmla="*/ 100584 h 1480575"/>
                  <a:gd name="connsiteX16" fmla="*/ 591717 w 1451253"/>
                  <a:gd name="connsiteY16" fmla="*/ 73152 h 1480575"/>
                  <a:gd name="connsiteX17" fmla="*/ 619149 w 1451253"/>
                  <a:gd name="connsiteY17" fmla="*/ 64008 h 1480575"/>
                  <a:gd name="connsiteX18" fmla="*/ 692301 w 1451253"/>
                  <a:gd name="connsiteY18" fmla="*/ 18288 h 1480575"/>
                  <a:gd name="connsiteX19" fmla="*/ 719733 w 1451253"/>
                  <a:gd name="connsiteY19" fmla="*/ 9144 h 1480575"/>
                  <a:gd name="connsiteX20" fmla="*/ 747165 w 1451253"/>
                  <a:gd name="connsiteY20" fmla="*/ 0 h 1480575"/>
                  <a:gd name="connsiteX21" fmla="*/ 847749 w 1451253"/>
                  <a:gd name="connsiteY21" fmla="*/ 9144 h 1480575"/>
                  <a:gd name="connsiteX22" fmla="*/ 902613 w 1451253"/>
                  <a:gd name="connsiteY22" fmla="*/ 45720 h 1480575"/>
                  <a:gd name="connsiteX23" fmla="*/ 911757 w 1451253"/>
                  <a:gd name="connsiteY23" fmla="*/ 73152 h 1480575"/>
                  <a:gd name="connsiteX24" fmla="*/ 939189 w 1451253"/>
                  <a:gd name="connsiteY24" fmla="*/ 82296 h 1480575"/>
                  <a:gd name="connsiteX25" fmla="*/ 966621 w 1451253"/>
                  <a:gd name="connsiteY25" fmla="*/ 100584 h 1480575"/>
                  <a:gd name="connsiteX26" fmla="*/ 984909 w 1451253"/>
                  <a:gd name="connsiteY26" fmla="*/ 128016 h 1480575"/>
                  <a:gd name="connsiteX27" fmla="*/ 1039773 w 1451253"/>
                  <a:gd name="connsiteY27" fmla="*/ 146304 h 1480575"/>
                  <a:gd name="connsiteX28" fmla="*/ 1094637 w 1451253"/>
                  <a:gd name="connsiteY28" fmla="*/ 173736 h 1480575"/>
                  <a:gd name="connsiteX29" fmla="*/ 1122069 w 1451253"/>
                  <a:gd name="connsiteY29" fmla="*/ 192024 h 1480575"/>
                  <a:gd name="connsiteX30" fmla="*/ 1149501 w 1451253"/>
                  <a:gd name="connsiteY30" fmla="*/ 201168 h 1480575"/>
                  <a:gd name="connsiteX31" fmla="*/ 1204365 w 1451253"/>
                  <a:gd name="connsiteY31" fmla="*/ 237744 h 1480575"/>
                  <a:gd name="connsiteX32" fmla="*/ 1250085 w 1451253"/>
                  <a:gd name="connsiteY32" fmla="*/ 274320 h 1480575"/>
                  <a:gd name="connsiteX33" fmla="*/ 1304949 w 1451253"/>
                  <a:gd name="connsiteY33" fmla="*/ 310896 h 1480575"/>
                  <a:gd name="connsiteX34" fmla="*/ 1359813 w 1451253"/>
                  <a:gd name="connsiteY34" fmla="*/ 338328 h 1480575"/>
                  <a:gd name="connsiteX35" fmla="*/ 1378101 w 1451253"/>
                  <a:gd name="connsiteY35" fmla="*/ 365760 h 1480575"/>
                  <a:gd name="connsiteX36" fmla="*/ 1405533 w 1451253"/>
                  <a:gd name="connsiteY36" fmla="*/ 374904 h 1480575"/>
                  <a:gd name="connsiteX37" fmla="*/ 1423821 w 1451253"/>
                  <a:gd name="connsiteY37" fmla="*/ 429768 h 1480575"/>
                  <a:gd name="connsiteX38" fmla="*/ 1442109 w 1451253"/>
                  <a:gd name="connsiteY38" fmla="*/ 484632 h 1480575"/>
                  <a:gd name="connsiteX39" fmla="*/ 1451253 w 1451253"/>
                  <a:gd name="connsiteY39" fmla="*/ 512064 h 1480575"/>
                  <a:gd name="connsiteX40" fmla="*/ 1432965 w 1451253"/>
                  <a:gd name="connsiteY40" fmla="*/ 630936 h 1480575"/>
                  <a:gd name="connsiteX41" fmla="*/ 1414677 w 1451253"/>
                  <a:gd name="connsiteY41" fmla="*/ 658368 h 1480575"/>
                  <a:gd name="connsiteX42" fmla="*/ 1387245 w 1451253"/>
                  <a:gd name="connsiteY42" fmla="*/ 676656 h 1480575"/>
                  <a:gd name="connsiteX43" fmla="*/ 1368957 w 1451253"/>
                  <a:gd name="connsiteY43" fmla="*/ 704088 h 1480575"/>
                  <a:gd name="connsiteX44" fmla="*/ 1341525 w 1451253"/>
                  <a:gd name="connsiteY44" fmla="*/ 722376 h 1480575"/>
                  <a:gd name="connsiteX45" fmla="*/ 1323237 w 1451253"/>
                  <a:gd name="connsiteY45" fmla="*/ 777240 h 1480575"/>
                  <a:gd name="connsiteX46" fmla="*/ 1314093 w 1451253"/>
                  <a:gd name="connsiteY46" fmla="*/ 804672 h 1480575"/>
                  <a:gd name="connsiteX47" fmla="*/ 1304949 w 1451253"/>
                  <a:gd name="connsiteY47" fmla="*/ 832104 h 1480575"/>
                  <a:gd name="connsiteX48" fmla="*/ 1295805 w 1451253"/>
                  <a:gd name="connsiteY48" fmla="*/ 859536 h 1480575"/>
                  <a:gd name="connsiteX49" fmla="*/ 1286661 w 1451253"/>
                  <a:gd name="connsiteY49" fmla="*/ 914400 h 1480575"/>
                  <a:gd name="connsiteX50" fmla="*/ 1277517 w 1451253"/>
                  <a:gd name="connsiteY50" fmla="*/ 941832 h 1480575"/>
                  <a:gd name="connsiteX51" fmla="*/ 1268373 w 1451253"/>
                  <a:gd name="connsiteY51" fmla="*/ 978408 h 1480575"/>
                  <a:gd name="connsiteX52" fmla="*/ 1259229 w 1451253"/>
                  <a:gd name="connsiteY52" fmla="*/ 1005840 h 1480575"/>
                  <a:gd name="connsiteX53" fmla="*/ 1231797 w 1451253"/>
                  <a:gd name="connsiteY53" fmla="*/ 1106424 h 1480575"/>
                  <a:gd name="connsiteX54" fmla="*/ 1213509 w 1451253"/>
                  <a:gd name="connsiteY54" fmla="*/ 1133856 h 1480575"/>
                  <a:gd name="connsiteX55" fmla="*/ 1195221 w 1451253"/>
                  <a:gd name="connsiteY55" fmla="*/ 1188720 h 1480575"/>
                  <a:gd name="connsiteX56" fmla="*/ 1186077 w 1451253"/>
                  <a:gd name="connsiteY56" fmla="*/ 1316736 h 1480575"/>
                  <a:gd name="connsiteX57" fmla="*/ 1158645 w 1451253"/>
                  <a:gd name="connsiteY57" fmla="*/ 1426464 h 1480575"/>
                  <a:gd name="connsiteX58" fmla="*/ 1131213 w 1451253"/>
                  <a:gd name="connsiteY58" fmla="*/ 1444752 h 1480575"/>
                  <a:gd name="connsiteX59" fmla="*/ 664869 w 1451253"/>
                  <a:gd name="connsiteY59" fmla="*/ 1472184 h 1480575"/>
                  <a:gd name="connsiteX60" fmla="*/ 483513 w 1451253"/>
                  <a:gd name="connsiteY60" fmla="*/ 1466215 h 1480575"/>
                  <a:gd name="connsiteX61" fmla="*/ 423823 w 1451253"/>
                  <a:gd name="connsiteY61" fmla="*/ 1347343 h 1480575"/>
                  <a:gd name="connsiteX62" fmla="*/ 335685 w 1451253"/>
                  <a:gd name="connsiteY62" fmla="*/ 1289304 h 1480575"/>
                  <a:gd name="connsiteX63" fmla="*/ 314984 w 1451253"/>
                  <a:gd name="connsiteY63" fmla="*/ 1210183 h 1480575"/>
                  <a:gd name="connsiteX64" fmla="*/ 214146 w 1451253"/>
                  <a:gd name="connsiteY64" fmla="*/ 1114044 h 1480575"/>
                  <a:gd name="connsiteX65" fmla="*/ 123468 w 1451253"/>
                  <a:gd name="connsiteY65" fmla="*/ 919988 h 1480575"/>
                  <a:gd name="connsiteX66" fmla="*/ 10565 w 1451253"/>
                  <a:gd name="connsiteY66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12876 w 1451253"/>
                  <a:gd name="connsiteY3" fmla="*/ 658622 h 1480575"/>
                  <a:gd name="connsiteX4" fmla="*/ 264946 w 1451253"/>
                  <a:gd name="connsiteY4" fmla="*/ 739267 h 1480575"/>
                  <a:gd name="connsiteX5" fmla="*/ 353973 w 1451253"/>
                  <a:gd name="connsiteY5" fmla="*/ 685800 h 1480575"/>
                  <a:gd name="connsiteX6" fmla="*/ 372261 w 1451253"/>
                  <a:gd name="connsiteY6" fmla="*/ 658368 h 1480575"/>
                  <a:gd name="connsiteX7" fmla="*/ 390549 w 1451253"/>
                  <a:gd name="connsiteY7" fmla="*/ 603504 h 1480575"/>
                  <a:gd name="connsiteX8" fmla="*/ 316254 w 1451253"/>
                  <a:gd name="connsiteY8" fmla="*/ 551307 h 1480575"/>
                  <a:gd name="connsiteX9" fmla="*/ 214146 w 1451253"/>
                  <a:gd name="connsiteY9" fmla="*/ 342773 h 1480575"/>
                  <a:gd name="connsiteX10" fmla="*/ 209701 w 1451253"/>
                  <a:gd name="connsiteY10" fmla="*/ 176911 h 1480575"/>
                  <a:gd name="connsiteX11" fmla="*/ 308253 w 1451253"/>
                  <a:gd name="connsiteY11" fmla="*/ 128016 h 1480575"/>
                  <a:gd name="connsiteX12" fmla="*/ 394613 w 1451253"/>
                  <a:gd name="connsiteY12" fmla="*/ 165735 h 1480575"/>
                  <a:gd name="connsiteX13" fmla="*/ 416203 w 1451253"/>
                  <a:gd name="connsiteY13" fmla="*/ 260350 h 1480575"/>
                  <a:gd name="connsiteX14" fmla="*/ 462685 w 1451253"/>
                  <a:gd name="connsiteY14" fmla="*/ 663575 h 1480575"/>
                  <a:gd name="connsiteX15" fmla="*/ 564285 w 1451253"/>
                  <a:gd name="connsiteY15" fmla="*/ 100584 h 1480575"/>
                  <a:gd name="connsiteX16" fmla="*/ 591717 w 1451253"/>
                  <a:gd name="connsiteY16" fmla="*/ 73152 h 1480575"/>
                  <a:gd name="connsiteX17" fmla="*/ 619149 w 1451253"/>
                  <a:gd name="connsiteY17" fmla="*/ 64008 h 1480575"/>
                  <a:gd name="connsiteX18" fmla="*/ 692301 w 1451253"/>
                  <a:gd name="connsiteY18" fmla="*/ 18288 h 1480575"/>
                  <a:gd name="connsiteX19" fmla="*/ 719733 w 1451253"/>
                  <a:gd name="connsiteY19" fmla="*/ 9144 h 1480575"/>
                  <a:gd name="connsiteX20" fmla="*/ 747165 w 1451253"/>
                  <a:gd name="connsiteY20" fmla="*/ 0 h 1480575"/>
                  <a:gd name="connsiteX21" fmla="*/ 847749 w 1451253"/>
                  <a:gd name="connsiteY21" fmla="*/ 9144 h 1480575"/>
                  <a:gd name="connsiteX22" fmla="*/ 902613 w 1451253"/>
                  <a:gd name="connsiteY22" fmla="*/ 45720 h 1480575"/>
                  <a:gd name="connsiteX23" fmla="*/ 911757 w 1451253"/>
                  <a:gd name="connsiteY23" fmla="*/ 73152 h 1480575"/>
                  <a:gd name="connsiteX24" fmla="*/ 939189 w 1451253"/>
                  <a:gd name="connsiteY24" fmla="*/ 82296 h 1480575"/>
                  <a:gd name="connsiteX25" fmla="*/ 966621 w 1451253"/>
                  <a:gd name="connsiteY25" fmla="*/ 100584 h 1480575"/>
                  <a:gd name="connsiteX26" fmla="*/ 984909 w 1451253"/>
                  <a:gd name="connsiteY26" fmla="*/ 128016 h 1480575"/>
                  <a:gd name="connsiteX27" fmla="*/ 1039773 w 1451253"/>
                  <a:gd name="connsiteY27" fmla="*/ 146304 h 1480575"/>
                  <a:gd name="connsiteX28" fmla="*/ 1094637 w 1451253"/>
                  <a:gd name="connsiteY28" fmla="*/ 173736 h 1480575"/>
                  <a:gd name="connsiteX29" fmla="*/ 1122069 w 1451253"/>
                  <a:gd name="connsiteY29" fmla="*/ 192024 h 1480575"/>
                  <a:gd name="connsiteX30" fmla="*/ 1149501 w 1451253"/>
                  <a:gd name="connsiteY30" fmla="*/ 201168 h 1480575"/>
                  <a:gd name="connsiteX31" fmla="*/ 1204365 w 1451253"/>
                  <a:gd name="connsiteY31" fmla="*/ 237744 h 1480575"/>
                  <a:gd name="connsiteX32" fmla="*/ 1250085 w 1451253"/>
                  <a:gd name="connsiteY32" fmla="*/ 274320 h 1480575"/>
                  <a:gd name="connsiteX33" fmla="*/ 1304949 w 1451253"/>
                  <a:gd name="connsiteY33" fmla="*/ 310896 h 1480575"/>
                  <a:gd name="connsiteX34" fmla="*/ 1359813 w 1451253"/>
                  <a:gd name="connsiteY34" fmla="*/ 338328 h 1480575"/>
                  <a:gd name="connsiteX35" fmla="*/ 1378101 w 1451253"/>
                  <a:gd name="connsiteY35" fmla="*/ 365760 h 1480575"/>
                  <a:gd name="connsiteX36" fmla="*/ 1405533 w 1451253"/>
                  <a:gd name="connsiteY36" fmla="*/ 374904 h 1480575"/>
                  <a:gd name="connsiteX37" fmla="*/ 1423821 w 1451253"/>
                  <a:gd name="connsiteY37" fmla="*/ 429768 h 1480575"/>
                  <a:gd name="connsiteX38" fmla="*/ 1442109 w 1451253"/>
                  <a:gd name="connsiteY38" fmla="*/ 484632 h 1480575"/>
                  <a:gd name="connsiteX39" fmla="*/ 1451253 w 1451253"/>
                  <a:gd name="connsiteY39" fmla="*/ 512064 h 1480575"/>
                  <a:gd name="connsiteX40" fmla="*/ 1432965 w 1451253"/>
                  <a:gd name="connsiteY40" fmla="*/ 630936 h 1480575"/>
                  <a:gd name="connsiteX41" fmla="*/ 1414677 w 1451253"/>
                  <a:gd name="connsiteY41" fmla="*/ 658368 h 1480575"/>
                  <a:gd name="connsiteX42" fmla="*/ 1387245 w 1451253"/>
                  <a:gd name="connsiteY42" fmla="*/ 676656 h 1480575"/>
                  <a:gd name="connsiteX43" fmla="*/ 1368957 w 1451253"/>
                  <a:gd name="connsiteY43" fmla="*/ 704088 h 1480575"/>
                  <a:gd name="connsiteX44" fmla="*/ 1341525 w 1451253"/>
                  <a:gd name="connsiteY44" fmla="*/ 722376 h 1480575"/>
                  <a:gd name="connsiteX45" fmla="*/ 1323237 w 1451253"/>
                  <a:gd name="connsiteY45" fmla="*/ 777240 h 1480575"/>
                  <a:gd name="connsiteX46" fmla="*/ 1314093 w 1451253"/>
                  <a:gd name="connsiteY46" fmla="*/ 804672 h 1480575"/>
                  <a:gd name="connsiteX47" fmla="*/ 1304949 w 1451253"/>
                  <a:gd name="connsiteY47" fmla="*/ 832104 h 1480575"/>
                  <a:gd name="connsiteX48" fmla="*/ 1295805 w 1451253"/>
                  <a:gd name="connsiteY48" fmla="*/ 859536 h 1480575"/>
                  <a:gd name="connsiteX49" fmla="*/ 1286661 w 1451253"/>
                  <a:gd name="connsiteY49" fmla="*/ 914400 h 1480575"/>
                  <a:gd name="connsiteX50" fmla="*/ 1277517 w 1451253"/>
                  <a:gd name="connsiteY50" fmla="*/ 941832 h 1480575"/>
                  <a:gd name="connsiteX51" fmla="*/ 1268373 w 1451253"/>
                  <a:gd name="connsiteY51" fmla="*/ 978408 h 1480575"/>
                  <a:gd name="connsiteX52" fmla="*/ 1259229 w 1451253"/>
                  <a:gd name="connsiteY52" fmla="*/ 1005840 h 1480575"/>
                  <a:gd name="connsiteX53" fmla="*/ 1231797 w 1451253"/>
                  <a:gd name="connsiteY53" fmla="*/ 1106424 h 1480575"/>
                  <a:gd name="connsiteX54" fmla="*/ 1213509 w 1451253"/>
                  <a:gd name="connsiteY54" fmla="*/ 1133856 h 1480575"/>
                  <a:gd name="connsiteX55" fmla="*/ 1195221 w 1451253"/>
                  <a:gd name="connsiteY55" fmla="*/ 1188720 h 1480575"/>
                  <a:gd name="connsiteX56" fmla="*/ 1186077 w 1451253"/>
                  <a:gd name="connsiteY56" fmla="*/ 1316736 h 1480575"/>
                  <a:gd name="connsiteX57" fmla="*/ 1158645 w 1451253"/>
                  <a:gd name="connsiteY57" fmla="*/ 1426464 h 1480575"/>
                  <a:gd name="connsiteX58" fmla="*/ 1131213 w 1451253"/>
                  <a:gd name="connsiteY58" fmla="*/ 1444752 h 1480575"/>
                  <a:gd name="connsiteX59" fmla="*/ 664869 w 1451253"/>
                  <a:gd name="connsiteY59" fmla="*/ 1472184 h 1480575"/>
                  <a:gd name="connsiteX60" fmla="*/ 483513 w 1451253"/>
                  <a:gd name="connsiteY60" fmla="*/ 1466215 h 1480575"/>
                  <a:gd name="connsiteX61" fmla="*/ 423823 w 1451253"/>
                  <a:gd name="connsiteY61" fmla="*/ 1347343 h 1480575"/>
                  <a:gd name="connsiteX62" fmla="*/ 335685 w 1451253"/>
                  <a:gd name="connsiteY62" fmla="*/ 1289304 h 1480575"/>
                  <a:gd name="connsiteX63" fmla="*/ 314984 w 1451253"/>
                  <a:gd name="connsiteY63" fmla="*/ 1210183 h 1480575"/>
                  <a:gd name="connsiteX64" fmla="*/ 214146 w 1451253"/>
                  <a:gd name="connsiteY64" fmla="*/ 1114044 h 1480575"/>
                  <a:gd name="connsiteX65" fmla="*/ 123468 w 1451253"/>
                  <a:gd name="connsiteY65" fmla="*/ 919988 h 1480575"/>
                  <a:gd name="connsiteX66" fmla="*/ 10565 w 1451253"/>
                  <a:gd name="connsiteY66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12876 w 1451253"/>
                  <a:gd name="connsiteY3" fmla="*/ 658622 h 1480575"/>
                  <a:gd name="connsiteX4" fmla="*/ 264946 w 1451253"/>
                  <a:gd name="connsiteY4" fmla="*/ 739267 h 1480575"/>
                  <a:gd name="connsiteX5" fmla="*/ 353973 w 1451253"/>
                  <a:gd name="connsiteY5" fmla="*/ 685800 h 1480575"/>
                  <a:gd name="connsiteX6" fmla="*/ 372261 w 1451253"/>
                  <a:gd name="connsiteY6" fmla="*/ 658368 h 1480575"/>
                  <a:gd name="connsiteX7" fmla="*/ 390549 w 1451253"/>
                  <a:gd name="connsiteY7" fmla="*/ 603504 h 1480575"/>
                  <a:gd name="connsiteX8" fmla="*/ 316254 w 1451253"/>
                  <a:gd name="connsiteY8" fmla="*/ 551307 h 1480575"/>
                  <a:gd name="connsiteX9" fmla="*/ 214146 w 1451253"/>
                  <a:gd name="connsiteY9" fmla="*/ 342773 h 1480575"/>
                  <a:gd name="connsiteX10" fmla="*/ 209701 w 1451253"/>
                  <a:gd name="connsiteY10" fmla="*/ 176911 h 1480575"/>
                  <a:gd name="connsiteX11" fmla="*/ 308253 w 1451253"/>
                  <a:gd name="connsiteY11" fmla="*/ 128016 h 1480575"/>
                  <a:gd name="connsiteX12" fmla="*/ 394613 w 1451253"/>
                  <a:gd name="connsiteY12" fmla="*/ 165735 h 1480575"/>
                  <a:gd name="connsiteX13" fmla="*/ 416203 w 1451253"/>
                  <a:gd name="connsiteY13" fmla="*/ 260350 h 1480575"/>
                  <a:gd name="connsiteX14" fmla="*/ 507135 w 1451253"/>
                  <a:gd name="connsiteY14" fmla="*/ 231775 h 1480575"/>
                  <a:gd name="connsiteX15" fmla="*/ 564285 w 1451253"/>
                  <a:gd name="connsiteY15" fmla="*/ 100584 h 1480575"/>
                  <a:gd name="connsiteX16" fmla="*/ 591717 w 1451253"/>
                  <a:gd name="connsiteY16" fmla="*/ 73152 h 1480575"/>
                  <a:gd name="connsiteX17" fmla="*/ 619149 w 1451253"/>
                  <a:gd name="connsiteY17" fmla="*/ 64008 h 1480575"/>
                  <a:gd name="connsiteX18" fmla="*/ 692301 w 1451253"/>
                  <a:gd name="connsiteY18" fmla="*/ 18288 h 1480575"/>
                  <a:gd name="connsiteX19" fmla="*/ 719733 w 1451253"/>
                  <a:gd name="connsiteY19" fmla="*/ 9144 h 1480575"/>
                  <a:gd name="connsiteX20" fmla="*/ 747165 w 1451253"/>
                  <a:gd name="connsiteY20" fmla="*/ 0 h 1480575"/>
                  <a:gd name="connsiteX21" fmla="*/ 847749 w 1451253"/>
                  <a:gd name="connsiteY21" fmla="*/ 9144 h 1480575"/>
                  <a:gd name="connsiteX22" fmla="*/ 902613 w 1451253"/>
                  <a:gd name="connsiteY22" fmla="*/ 45720 h 1480575"/>
                  <a:gd name="connsiteX23" fmla="*/ 911757 w 1451253"/>
                  <a:gd name="connsiteY23" fmla="*/ 73152 h 1480575"/>
                  <a:gd name="connsiteX24" fmla="*/ 939189 w 1451253"/>
                  <a:gd name="connsiteY24" fmla="*/ 82296 h 1480575"/>
                  <a:gd name="connsiteX25" fmla="*/ 966621 w 1451253"/>
                  <a:gd name="connsiteY25" fmla="*/ 100584 h 1480575"/>
                  <a:gd name="connsiteX26" fmla="*/ 984909 w 1451253"/>
                  <a:gd name="connsiteY26" fmla="*/ 128016 h 1480575"/>
                  <a:gd name="connsiteX27" fmla="*/ 1039773 w 1451253"/>
                  <a:gd name="connsiteY27" fmla="*/ 146304 h 1480575"/>
                  <a:gd name="connsiteX28" fmla="*/ 1094637 w 1451253"/>
                  <a:gd name="connsiteY28" fmla="*/ 173736 h 1480575"/>
                  <a:gd name="connsiteX29" fmla="*/ 1122069 w 1451253"/>
                  <a:gd name="connsiteY29" fmla="*/ 192024 h 1480575"/>
                  <a:gd name="connsiteX30" fmla="*/ 1149501 w 1451253"/>
                  <a:gd name="connsiteY30" fmla="*/ 201168 h 1480575"/>
                  <a:gd name="connsiteX31" fmla="*/ 1204365 w 1451253"/>
                  <a:gd name="connsiteY31" fmla="*/ 237744 h 1480575"/>
                  <a:gd name="connsiteX32" fmla="*/ 1250085 w 1451253"/>
                  <a:gd name="connsiteY32" fmla="*/ 274320 h 1480575"/>
                  <a:gd name="connsiteX33" fmla="*/ 1304949 w 1451253"/>
                  <a:gd name="connsiteY33" fmla="*/ 310896 h 1480575"/>
                  <a:gd name="connsiteX34" fmla="*/ 1359813 w 1451253"/>
                  <a:gd name="connsiteY34" fmla="*/ 338328 h 1480575"/>
                  <a:gd name="connsiteX35" fmla="*/ 1378101 w 1451253"/>
                  <a:gd name="connsiteY35" fmla="*/ 365760 h 1480575"/>
                  <a:gd name="connsiteX36" fmla="*/ 1405533 w 1451253"/>
                  <a:gd name="connsiteY36" fmla="*/ 374904 h 1480575"/>
                  <a:gd name="connsiteX37" fmla="*/ 1423821 w 1451253"/>
                  <a:gd name="connsiteY37" fmla="*/ 429768 h 1480575"/>
                  <a:gd name="connsiteX38" fmla="*/ 1442109 w 1451253"/>
                  <a:gd name="connsiteY38" fmla="*/ 484632 h 1480575"/>
                  <a:gd name="connsiteX39" fmla="*/ 1451253 w 1451253"/>
                  <a:gd name="connsiteY39" fmla="*/ 512064 h 1480575"/>
                  <a:gd name="connsiteX40" fmla="*/ 1432965 w 1451253"/>
                  <a:gd name="connsiteY40" fmla="*/ 630936 h 1480575"/>
                  <a:gd name="connsiteX41" fmla="*/ 1414677 w 1451253"/>
                  <a:gd name="connsiteY41" fmla="*/ 658368 h 1480575"/>
                  <a:gd name="connsiteX42" fmla="*/ 1387245 w 1451253"/>
                  <a:gd name="connsiteY42" fmla="*/ 676656 h 1480575"/>
                  <a:gd name="connsiteX43" fmla="*/ 1368957 w 1451253"/>
                  <a:gd name="connsiteY43" fmla="*/ 704088 h 1480575"/>
                  <a:gd name="connsiteX44" fmla="*/ 1341525 w 1451253"/>
                  <a:gd name="connsiteY44" fmla="*/ 722376 h 1480575"/>
                  <a:gd name="connsiteX45" fmla="*/ 1323237 w 1451253"/>
                  <a:gd name="connsiteY45" fmla="*/ 777240 h 1480575"/>
                  <a:gd name="connsiteX46" fmla="*/ 1314093 w 1451253"/>
                  <a:gd name="connsiteY46" fmla="*/ 804672 h 1480575"/>
                  <a:gd name="connsiteX47" fmla="*/ 1304949 w 1451253"/>
                  <a:gd name="connsiteY47" fmla="*/ 832104 h 1480575"/>
                  <a:gd name="connsiteX48" fmla="*/ 1295805 w 1451253"/>
                  <a:gd name="connsiteY48" fmla="*/ 859536 h 1480575"/>
                  <a:gd name="connsiteX49" fmla="*/ 1286661 w 1451253"/>
                  <a:gd name="connsiteY49" fmla="*/ 914400 h 1480575"/>
                  <a:gd name="connsiteX50" fmla="*/ 1277517 w 1451253"/>
                  <a:gd name="connsiteY50" fmla="*/ 941832 h 1480575"/>
                  <a:gd name="connsiteX51" fmla="*/ 1268373 w 1451253"/>
                  <a:gd name="connsiteY51" fmla="*/ 978408 h 1480575"/>
                  <a:gd name="connsiteX52" fmla="*/ 1259229 w 1451253"/>
                  <a:gd name="connsiteY52" fmla="*/ 1005840 h 1480575"/>
                  <a:gd name="connsiteX53" fmla="*/ 1231797 w 1451253"/>
                  <a:gd name="connsiteY53" fmla="*/ 1106424 h 1480575"/>
                  <a:gd name="connsiteX54" fmla="*/ 1213509 w 1451253"/>
                  <a:gd name="connsiteY54" fmla="*/ 1133856 h 1480575"/>
                  <a:gd name="connsiteX55" fmla="*/ 1195221 w 1451253"/>
                  <a:gd name="connsiteY55" fmla="*/ 1188720 h 1480575"/>
                  <a:gd name="connsiteX56" fmla="*/ 1186077 w 1451253"/>
                  <a:gd name="connsiteY56" fmla="*/ 1316736 h 1480575"/>
                  <a:gd name="connsiteX57" fmla="*/ 1158645 w 1451253"/>
                  <a:gd name="connsiteY57" fmla="*/ 1426464 h 1480575"/>
                  <a:gd name="connsiteX58" fmla="*/ 1131213 w 1451253"/>
                  <a:gd name="connsiteY58" fmla="*/ 1444752 h 1480575"/>
                  <a:gd name="connsiteX59" fmla="*/ 664869 w 1451253"/>
                  <a:gd name="connsiteY59" fmla="*/ 1472184 h 1480575"/>
                  <a:gd name="connsiteX60" fmla="*/ 483513 w 1451253"/>
                  <a:gd name="connsiteY60" fmla="*/ 1466215 h 1480575"/>
                  <a:gd name="connsiteX61" fmla="*/ 423823 w 1451253"/>
                  <a:gd name="connsiteY61" fmla="*/ 1347343 h 1480575"/>
                  <a:gd name="connsiteX62" fmla="*/ 335685 w 1451253"/>
                  <a:gd name="connsiteY62" fmla="*/ 1289304 h 1480575"/>
                  <a:gd name="connsiteX63" fmla="*/ 314984 w 1451253"/>
                  <a:gd name="connsiteY63" fmla="*/ 1210183 h 1480575"/>
                  <a:gd name="connsiteX64" fmla="*/ 214146 w 1451253"/>
                  <a:gd name="connsiteY64" fmla="*/ 1114044 h 1480575"/>
                  <a:gd name="connsiteX65" fmla="*/ 123468 w 1451253"/>
                  <a:gd name="connsiteY65" fmla="*/ 919988 h 1480575"/>
                  <a:gd name="connsiteX66" fmla="*/ 10565 w 1451253"/>
                  <a:gd name="connsiteY66" fmla="*/ 830072 h 1480575"/>
                  <a:gd name="connsiteX0" fmla="*/ 10565 w 1451253"/>
                  <a:gd name="connsiteY0" fmla="*/ 830072 h 1480575"/>
                  <a:gd name="connsiteX1" fmla="*/ 23519 w 1451253"/>
                  <a:gd name="connsiteY1" fmla="*/ 653542 h 1480575"/>
                  <a:gd name="connsiteX2" fmla="*/ 97052 w 1451253"/>
                  <a:gd name="connsiteY2" fmla="*/ 575564 h 1480575"/>
                  <a:gd name="connsiteX3" fmla="*/ 212876 w 1451253"/>
                  <a:gd name="connsiteY3" fmla="*/ 658622 h 1480575"/>
                  <a:gd name="connsiteX4" fmla="*/ 264946 w 1451253"/>
                  <a:gd name="connsiteY4" fmla="*/ 739267 h 1480575"/>
                  <a:gd name="connsiteX5" fmla="*/ 353973 w 1451253"/>
                  <a:gd name="connsiteY5" fmla="*/ 685800 h 1480575"/>
                  <a:gd name="connsiteX6" fmla="*/ 372261 w 1451253"/>
                  <a:gd name="connsiteY6" fmla="*/ 658368 h 1480575"/>
                  <a:gd name="connsiteX7" fmla="*/ 390549 w 1451253"/>
                  <a:gd name="connsiteY7" fmla="*/ 603504 h 1480575"/>
                  <a:gd name="connsiteX8" fmla="*/ 316254 w 1451253"/>
                  <a:gd name="connsiteY8" fmla="*/ 551307 h 1480575"/>
                  <a:gd name="connsiteX9" fmla="*/ 214146 w 1451253"/>
                  <a:gd name="connsiteY9" fmla="*/ 342773 h 1480575"/>
                  <a:gd name="connsiteX10" fmla="*/ 209701 w 1451253"/>
                  <a:gd name="connsiteY10" fmla="*/ 176911 h 1480575"/>
                  <a:gd name="connsiteX11" fmla="*/ 308253 w 1451253"/>
                  <a:gd name="connsiteY11" fmla="*/ 128016 h 1480575"/>
                  <a:gd name="connsiteX12" fmla="*/ 394613 w 1451253"/>
                  <a:gd name="connsiteY12" fmla="*/ 165735 h 1480575"/>
                  <a:gd name="connsiteX13" fmla="*/ 416203 w 1451253"/>
                  <a:gd name="connsiteY13" fmla="*/ 260350 h 1480575"/>
                  <a:gd name="connsiteX14" fmla="*/ 507135 w 1451253"/>
                  <a:gd name="connsiteY14" fmla="*/ 231775 h 1480575"/>
                  <a:gd name="connsiteX15" fmla="*/ 564285 w 1451253"/>
                  <a:gd name="connsiteY15" fmla="*/ 100584 h 1480575"/>
                  <a:gd name="connsiteX16" fmla="*/ 598067 w 1451253"/>
                  <a:gd name="connsiteY16" fmla="*/ 85852 h 1480575"/>
                  <a:gd name="connsiteX17" fmla="*/ 619149 w 1451253"/>
                  <a:gd name="connsiteY17" fmla="*/ 64008 h 1480575"/>
                  <a:gd name="connsiteX18" fmla="*/ 692301 w 1451253"/>
                  <a:gd name="connsiteY18" fmla="*/ 18288 h 1480575"/>
                  <a:gd name="connsiteX19" fmla="*/ 719733 w 1451253"/>
                  <a:gd name="connsiteY19" fmla="*/ 9144 h 1480575"/>
                  <a:gd name="connsiteX20" fmla="*/ 747165 w 1451253"/>
                  <a:gd name="connsiteY20" fmla="*/ 0 h 1480575"/>
                  <a:gd name="connsiteX21" fmla="*/ 847749 w 1451253"/>
                  <a:gd name="connsiteY21" fmla="*/ 9144 h 1480575"/>
                  <a:gd name="connsiteX22" fmla="*/ 902613 w 1451253"/>
                  <a:gd name="connsiteY22" fmla="*/ 45720 h 1480575"/>
                  <a:gd name="connsiteX23" fmla="*/ 911757 w 1451253"/>
                  <a:gd name="connsiteY23" fmla="*/ 73152 h 1480575"/>
                  <a:gd name="connsiteX24" fmla="*/ 939189 w 1451253"/>
                  <a:gd name="connsiteY24" fmla="*/ 82296 h 1480575"/>
                  <a:gd name="connsiteX25" fmla="*/ 966621 w 1451253"/>
                  <a:gd name="connsiteY25" fmla="*/ 100584 h 1480575"/>
                  <a:gd name="connsiteX26" fmla="*/ 984909 w 1451253"/>
                  <a:gd name="connsiteY26" fmla="*/ 128016 h 1480575"/>
                  <a:gd name="connsiteX27" fmla="*/ 1039773 w 1451253"/>
                  <a:gd name="connsiteY27" fmla="*/ 146304 h 1480575"/>
                  <a:gd name="connsiteX28" fmla="*/ 1094637 w 1451253"/>
                  <a:gd name="connsiteY28" fmla="*/ 173736 h 1480575"/>
                  <a:gd name="connsiteX29" fmla="*/ 1122069 w 1451253"/>
                  <a:gd name="connsiteY29" fmla="*/ 192024 h 1480575"/>
                  <a:gd name="connsiteX30" fmla="*/ 1149501 w 1451253"/>
                  <a:gd name="connsiteY30" fmla="*/ 201168 h 1480575"/>
                  <a:gd name="connsiteX31" fmla="*/ 1204365 w 1451253"/>
                  <a:gd name="connsiteY31" fmla="*/ 237744 h 1480575"/>
                  <a:gd name="connsiteX32" fmla="*/ 1250085 w 1451253"/>
                  <a:gd name="connsiteY32" fmla="*/ 274320 h 1480575"/>
                  <a:gd name="connsiteX33" fmla="*/ 1304949 w 1451253"/>
                  <a:gd name="connsiteY33" fmla="*/ 310896 h 1480575"/>
                  <a:gd name="connsiteX34" fmla="*/ 1359813 w 1451253"/>
                  <a:gd name="connsiteY34" fmla="*/ 338328 h 1480575"/>
                  <a:gd name="connsiteX35" fmla="*/ 1378101 w 1451253"/>
                  <a:gd name="connsiteY35" fmla="*/ 365760 h 1480575"/>
                  <a:gd name="connsiteX36" fmla="*/ 1405533 w 1451253"/>
                  <a:gd name="connsiteY36" fmla="*/ 374904 h 1480575"/>
                  <a:gd name="connsiteX37" fmla="*/ 1423821 w 1451253"/>
                  <a:gd name="connsiteY37" fmla="*/ 429768 h 1480575"/>
                  <a:gd name="connsiteX38" fmla="*/ 1442109 w 1451253"/>
                  <a:gd name="connsiteY38" fmla="*/ 484632 h 1480575"/>
                  <a:gd name="connsiteX39" fmla="*/ 1451253 w 1451253"/>
                  <a:gd name="connsiteY39" fmla="*/ 512064 h 1480575"/>
                  <a:gd name="connsiteX40" fmla="*/ 1432965 w 1451253"/>
                  <a:gd name="connsiteY40" fmla="*/ 630936 h 1480575"/>
                  <a:gd name="connsiteX41" fmla="*/ 1414677 w 1451253"/>
                  <a:gd name="connsiteY41" fmla="*/ 658368 h 1480575"/>
                  <a:gd name="connsiteX42" fmla="*/ 1387245 w 1451253"/>
                  <a:gd name="connsiteY42" fmla="*/ 676656 h 1480575"/>
                  <a:gd name="connsiteX43" fmla="*/ 1368957 w 1451253"/>
                  <a:gd name="connsiteY43" fmla="*/ 704088 h 1480575"/>
                  <a:gd name="connsiteX44" fmla="*/ 1341525 w 1451253"/>
                  <a:gd name="connsiteY44" fmla="*/ 722376 h 1480575"/>
                  <a:gd name="connsiteX45" fmla="*/ 1323237 w 1451253"/>
                  <a:gd name="connsiteY45" fmla="*/ 777240 h 1480575"/>
                  <a:gd name="connsiteX46" fmla="*/ 1314093 w 1451253"/>
                  <a:gd name="connsiteY46" fmla="*/ 804672 h 1480575"/>
                  <a:gd name="connsiteX47" fmla="*/ 1304949 w 1451253"/>
                  <a:gd name="connsiteY47" fmla="*/ 832104 h 1480575"/>
                  <a:gd name="connsiteX48" fmla="*/ 1295805 w 1451253"/>
                  <a:gd name="connsiteY48" fmla="*/ 859536 h 1480575"/>
                  <a:gd name="connsiteX49" fmla="*/ 1286661 w 1451253"/>
                  <a:gd name="connsiteY49" fmla="*/ 914400 h 1480575"/>
                  <a:gd name="connsiteX50" fmla="*/ 1277517 w 1451253"/>
                  <a:gd name="connsiteY50" fmla="*/ 941832 h 1480575"/>
                  <a:gd name="connsiteX51" fmla="*/ 1268373 w 1451253"/>
                  <a:gd name="connsiteY51" fmla="*/ 978408 h 1480575"/>
                  <a:gd name="connsiteX52" fmla="*/ 1259229 w 1451253"/>
                  <a:gd name="connsiteY52" fmla="*/ 1005840 h 1480575"/>
                  <a:gd name="connsiteX53" fmla="*/ 1231797 w 1451253"/>
                  <a:gd name="connsiteY53" fmla="*/ 1106424 h 1480575"/>
                  <a:gd name="connsiteX54" fmla="*/ 1213509 w 1451253"/>
                  <a:gd name="connsiteY54" fmla="*/ 1133856 h 1480575"/>
                  <a:gd name="connsiteX55" fmla="*/ 1195221 w 1451253"/>
                  <a:gd name="connsiteY55" fmla="*/ 1188720 h 1480575"/>
                  <a:gd name="connsiteX56" fmla="*/ 1186077 w 1451253"/>
                  <a:gd name="connsiteY56" fmla="*/ 1316736 h 1480575"/>
                  <a:gd name="connsiteX57" fmla="*/ 1158645 w 1451253"/>
                  <a:gd name="connsiteY57" fmla="*/ 1426464 h 1480575"/>
                  <a:gd name="connsiteX58" fmla="*/ 1131213 w 1451253"/>
                  <a:gd name="connsiteY58" fmla="*/ 1444752 h 1480575"/>
                  <a:gd name="connsiteX59" fmla="*/ 664869 w 1451253"/>
                  <a:gd name="connsiteY59" fmla="*/ 1472184 h 1480575"/>
                  <a:gd name="connsiteX60" fmla="*/ 483513 w 1451253"/>
                  <a:gd name="connsiteY60" fmla="*/ 1466215 h 1480575"/>
                  <a:gd name="connsiteX61" fmla="*/ 423823 w 1451253"/>
                  <a:gd name="connsiteY61" fmla="*/ 1347343 h 1480575"/>
                  <a:gd name="connsiteX62" fmla="*/ 335685 w 1451253"/>
                  <a:gd name="connsiteY62" fmla="*/ 1289304 h 1480575"/>
                  <a:gd name="connsiteX63" fmla="*/ 314984 w 1451253"/>
                  <a:gd name="connsiteY63" fmla="*/ 1210183 h 1480575"/>
                  <a:gd name="connsiteX64" fmla="*/ 214146 w 1451253"/>
                  <a:gd name="connsiteY64" fmla="*/ 1114044 h 1480575"/>
                  <a:gd name="connsiteX65" fmla="*/ 123468 w 1451253"/>
                  <a:gd name="connsiteY65" fmla="*/ 919988 h 1480575"/>
                  <a:gd name="connsiteX66" fmla="*/ 10565 w 1451253"/>
                  <a:gd name="connsiteY66" fmla="*/ 830072 h 1480575"/>
                  <a:gd name="connsiteX0" fmla="*/ 10565 w 1451253"/>
                  <a:gd name="connsiteY0" fmla="*/ 820928 h 1471431"/>
                  <a:gd name="connsiteX1" fmla="*/ 23519 w 1451253"/>
                  <a:gd name="connsiteY1" fmla="*/ 644398 h 1471431"/>
                  <a:gd name="connsiteX2" fmla="*/ 97052 w 1451253"/>
                  <a:gd name="connsiteY2" fmla="*/ 566420 h 1471431"/>
                  <a:gd name="connsiteX3" fmla="*/ 212876 w 1451253"/>
                  <a:gd name="connsiteY3" fmla="*/ 649478 h 1471431"/>
                  <a:gd name="connsiteX4" fmla="*/ 264946 w 1451253"/>
                  <a:gd name="connsiteY4" fmla="*/ 730123 h 1471431"/>
                  <a:gd name="connsiteX5" fmla="*/ 353973 w 1451253"/>
                  <a:gd name="connsiteY5" fmla="*/ 676656 h 1471431"/>
                  <a:gd name="connsiteX6" fmla="*/ 372261 w 1451253"/>
                  <a:gd name="connsiteY6" fmla="*/ 649224 h 1471431"/>
                  <a:gd name="connsiteX7" fmla="*/ 390549 w 1451253"/>
                  <a:gd name="connsiteY7" fmla="*/ 594360 h 1471431"/>
                  <a:gd name="connsiteX8" fmla="*/ 316254 w 1451253"/>
                  <a:gd name="connsiteY8" fmla="*/ 542163 h 1471431"/>
                  <a:gd name="connsiteX9" fmla="*/ 214146 w 1451253"/>
                  <a:gd name="connsiteY9" fmla="*/ 333629 h 1471431"/>
                  <a:gd name="connsiteX10" fmla="*/ 209701 w 1451253"/>
                  <a:gd name="connsiteY10" fmla="*/ 167767 h 1471431"/>
                  <a:gd name="connsiteX11" fmla="*/ 308253 w 1451253"/>
                  <a:gd name="connsiteY11" fmla="*/ 118872 h 1471431"/>
                  <a:gd name="connsiteX12" fmla="*/ 394613 w 1451253"/>
                  <a:gd name="connsiteY12" fmla="*/ 156591 h 1471431"/>
                  <a:gd name="connsiteX13" fmla="*/ 416203 w 1451253"/>
                  <a:gd name="connsiteY13" fmla="*/ 251206 h 1471431"/>
                  <a:gd name="connsiteX14" fmla="*/ 507135 w 1451253"/>
                  <a:gd name="connsiteY14" fmla="*/ 222631 h 1471431"/>
                  <a:gd name="connsiteX15" fmla="*/ 564285 w 1451253"/>
                  <a:gd name="connsiteY15" fmla="*/ 91440 h 1471431"/>
                  <a:gd name="connsiteX16" fmla="*/ 598067 w 1451253"/>
                  <a:gd name="connsiteY16" fmla="*/ 76708 h 1471431"/>
                  <a:gd name="connsiteX17" fmla="*/ 619149 w 1451253"/>
                  <a:gd name="connsiteY17" fmla="*/ 54864 h 1471431"/>
                  <a:gd name="connsiteX18" fmla="*/ 692301 w 1451253"/>
                  <a:gd name="connsiteY18" fmla="*/ 9144 h 1471431"/>
                  <a:gd name="connsiteX19" fmla="*/ 719733 w 1451253"/>
                  <a:gd name="connsiteY19" fmla="*/ 0 h 1471431"/>
                  <a:gd name="connsiteX20" fmla="*/ 847749 w 1451253"/>
                  <a:gd name="connsiteY20" fmla="*/ 0 h 1471431"/>
                  <a:gd name="connsiteX21" fmla="*/ 902613 w 1451253"/>
                  <a:gd name="connsiteY21" fmla="*/ 36576 h 1471431"/>
                  <a:gd name="connsiteX22" fmla="*/ 911757 w 1451253"/>
                  <a:gd name="connsiteY22" fmla="*/ 64008 h 1471431"/>
                  <a:gd name="connsiteX23" fmla="*/ 939189 w 1451253"/>
                  <a:gd name="connsiteY23" fmla="*/ 73152 h 1471431"/>
                  <a:gd name="connsiteX24" fmla="*/ 966621 w 1451253"/>
                  <a:gd name="connsiteY24" fmla="*/ 91440 h 1471431"/>
                  <a:gd name="connsiteX25" fmla="*/ 984909 w 1451253"/>
                  <a:gd name="connsiteY25" fmla="*/ 118872 h 1471431"/>
                  <a:gd name="connsiteX26" fmla="*/ 1039773 w 1451253"/>
                  <a:gd name="connsiteY26" fmla="*/ 137160 h 1471431"/>
                  <a:gd name="connsiteX27" fmla="*/ 1094637 w 1451253"/>
                  <a:gd name="connsiteY27" fmla="*/ 164592 h 1471431"/>
                  <a:gd name="connsiteX28" fmla="*/ 1122069 w 1451253"/>
                  <a:gd name="connsiteY28" fmla="*/ 182880 h 1471431"/>
                  <a:gd name="connsiteX29" fmla="*/ 1149501 w 1451253"/>
                  <a:gd name="connsiteY29" fmla="*/ 192024 h 1471431"/>
                  <a:gd name="connsiteX30" fmla="*/ 1204365 w 1451253"/>
                  <a:gd name="connsiteY30" fmla="*/ 228600 h 1471431"/>
                  <a:gd name="connsiteX31" fmla="*/ 1250085 w 1451253"/>
                  <a:gd name="connsiteY31" fmla="*/ 265176 h 1471431"/>
                  <a:gd name="connsiteX32" fmla="*/ 1304949 w 1451253"/>
                  <a:gd name="connsiteY32" fmla="*/ 301752 h 1471431"/>
                  <a:gd name="connsiteX33" fmla="*/ 1359813 w 1451253"/>
                  <a:gd name="connsiteY33" fmla="*/ 329184 h 1471431"/>
                  <a:gd name="connsiteX34" fmla="*/ 1378101 w 1451253"/>
                  <a:gd name="connsiteY34" fmla="*/ 356616 h 1471431"/>
                  <a:gd name="connsiteX35" fmla="*/ 1405533 w 1451253"/>
                  <a:gd name="connsiteY35" fmla="*/ 365760 h 1471431"/>
                  <a:gd name="connsiteX36" fmla="*/ 1423821 w 1451253"/>
                  <a:gd name="connsiteY36" fmla="*/ 420624 h 1471431"/>
                  <a:gd name="connsiteX37" fmla="*/ 1442109 w 1451253"/>
                  <a:gd name="connsiteY37" fmla="*/ 475488 h 1471431"/>
                  <a:gd name="connsiteX38" fmla="*/ 1451253 w 1451253"/>
                  <a:gd name="connsiteY38" fmla="*/ 502920 h 1471431"/>
                  <a:gd name="connsiteX39" fmla="*/ 1432965 w 1451253"/>
                  <a:gd name="connsiteY39" fmla="*/ 621792 h 1471431"/>
                  <a:gd name="connsiteX40" fmla="*/ 1414677 w 1451253"/>
                  <a:gd name="connsiteY40" fmla="*/ 649224 h 1471431"/>
                  <a:gd name="connsiteX41" fmla="*/ 1387245 w 1451253"/>
                  <a:gd name="connsiteY41" fmla="*/ 667512 h 1471431"/>
                  <a:gd name="connsiteX42" fmla="*/ 1368957 w 1451253"/>
                  <a:gd name="connsiteY42" fmla="*/ 694944 h 1471431"/>
                  <a:gd name="connsiteX43" fmla="*/ 1341525 w 1451253"/>
                  <a:gd name="connsiteY43" fmla="*/ 713232 h 1471431"/>
                  <a:gd name="connsiteX44" fmla="*/ 1323237 w 1451253"/>
                  <a:gd name="connsiteY44" fmla="*/ 768096 h 1471431"/>
                  <a:gd name="connsiteX45" fmla="*/ 1314093 w 1451253"/>
                  <a:gd name="connsiteY45" fmla="*/ 795528 h 1471431"/>
                  <a:gd name="connsiteX46" fmla="*/ 1304949 w 1451253"/>
                  <a:gd name="connsiteY46" fmla="*/ 822960 h 1471431"/>
                  <a:gd name="connsiteX47" fmla="*/ 1295805 w 1451253"/>
                  <a:gd name="connsiteY47" fmla="*/ 850392 h 1471431"/>
                  <a:gd name="connsiteX48" fmla="*/ 1286661 w 1451253"/>
                  <a:gd name="connsiteY48" fmla="*/ 905256 h 1471431"/>
                  <a:gd name="connsiteX49" fmla="*/ 1277517 w 1451253"/>
                  <a:gd name="connsiteY49" fmla="*/ 932688 h 1471431"/>
                  <a:gd name="connsiteX50" fmla="*/ 1268373 w 1451253"/>
                  <a:gd name="connsiteY50" fmla="*/ 969264 h 1471431"/>
                  <a:gd name="connsiteX51" fmla="*/ 1259229 w 1451253"/>
                  <a:gd name="connsiteY51" fmla="*/ 996696 h 1471431"/>
                  <a:gd name="connsiteX52" fmla="*/ 1231797 w 1451253"/>
                  <a:gd name="connsiteY52" fmla="*/ 1097280 h 1471431"/>
                  <a:gd name="connsiteX53" fmla="*/ 1213509 w 1451253"/>
                  <a:gd name="connsiteY53" fmla="*/ 1124712 h 1471431"/>
                  <a:gd name="connsiteX54" fmla="*/ 1195221 w 1451253"/>
                  <a:gd name="connsiteY54" fmla="*/ 1179576 h 1471431"/>
                  <a:gd name="connsiteX55" fmla="*/ 1186077 w 1451253"/>
                  <a:gd name="connsiteY55" fmla="*/ 1307592 h 1471431"/>
                  <a:gd name="connsiteX56" fmla="*/ 1158645 w 1451253"/>
                  <a:gd name="connsiteY56" fmla="*/ 1417320 h 1471431"/>
                  <a:gd name="connsiteX57" fmla="*/ 1131213 w 1451253"/>
                  <a:gd name="connsiteY57" fmla="*/ 1435608 h 1471431"/>
                  <a:gd name="connsiteX58" fmla="*/ 664869 w 1451253"/>
                  <a:gd name="connsiteY58" fmla="*/ 1463040 h 1471431"/>
                  <a:gd name="connsiteX59" fmla="*/ 483513 w 1451253"/>
                  <a:gd name="connsiteY59" fmla="*/ 1457071 h 1471431"/>
                  <a:gd name="connsiteX60" fmla="*/ 423823 w 1451253"/>
                  <a:gd name="connsiteY60" fmla="*/ 1338199 h 1471431"/>
                  <a:gd name="connsiteX61" fmla="*/ 335685 w 1451253"/>
                  <a:gd name="connsiteY61" fmla="*/ 1280160 h 1471431"/>
                  <a:gd name="connsiteX62" fmla="*/ 314984 w 1451253"/>
                  <a:gd name="connsiteY62" fmla="*/ 1201039 h 1471431"/>
                  <a:gd name="connsiteX63" fmla="*/ 214146 w 1451253"/>
                  <a:gd name="connsiteY63" fmla="*/ 1104900 h 1471431"/>
                  <a:gd name="connsiteX64" fmla="*/ 123468 w 1451253"/>
                  <a:gd name="connsiteY64" fmla="*/ 910844 h 1471431"/>
                  <a:gd name="connsiteX65" fmla="*/ 10565 w 1451253"/>
                  <a:gd name="connsiteY65" fmla="*/ 820928 h 1471431"/>
                  <a:gd name="connsiteX0" fmla="*/ 10565 w 1451253"/>
                  <a:gd name="connsiteY0" fmla="*/ 823144 h 1473647"/>
                  <a:gd name="connsiteX1" fmla="*/ 23519 w 1451253"/>
                  <a:gd name="connsiteY1" fmla="*/ 646614 h 1473647"/>
                  <a:gd name="connsiteX2" fmla="*/ 97052 w 1451253"/>
                  <a:gd name="connsiteY2" fmla="*/ 568636 h 1473647"/>
                  <a:gd name="connsiteX3" fmla="*/ 212876 w 1451253"/>
                  <a:gd name="connsiteY3" fmla="*/ 651694 h 1473647"/>
                  <a:gd name="connsiteX4" fmla="*/ 264946 w 1451253"/>
                  <a:gd name="connsiteY4" fmla="*/ 732339 h 1473647"/>
                  <a:gd name="connsiteX5" fmla="*/ 353973 w 1451253"/>
                  <a:gd name="connsiteY5" fmla="*/ 678872 h 1473647"/>
                  <a:gd name="connsiteX6" fmla="*/ 372261 w 1451253"/>
                  <a:gd name="connsiteY6" fmla="*/ 651440 h 1473647"/>
                  <a:gd name="connsiteX7" fmla="*/ 390549 w 1451253"/>
                  <a:gd name="connsiteY7" fmla="*/ 596576 h 1473647"/>
                  <a:gd name="connsiteX8" fmla="*/ 316254 w 1451253"/>
                  <a:gd name="connsiteY8" fmla="*/ 544379 h 1473647"/>
                  <a:gd name="connsiteX9" fmla="*/ 214146 w 1451253"/>
                  <a:gd name="connsiteY9" fmla="*/ 335845 h 1473647"/>
                  <a:gd name="connsiteX10" fmla="*/ 209701 w 1451253"/>
                  <a:gd name="connsiteY10" fmla="*/ 169983 h 1473647"/>
                  <a:gd name="connsiteX11" fmla="*/ 308253 w 1451253"/>
                  <a:gd name="connsiteY11" fmla="*/ 121088 h 1473647"/>
                  <a:gd name="connsiteX12" fmla="*/ 394613 w 1451253"/>
                  <a:gd name="connsiteY12" fmla="*/ 158807 h 1473647"/>
                  <a:gd name="connsiteX13" fmla="*/ 416203 w 1451253"/>
                  <a:gd name="connsiteY13" fmla="*/ 253422 h 1473647"/>
                  <a:gd name="connsiteX14" fmla="*/ 507135 w 1451253"/>
                  <a:gd name="connsiteY14" fmla="*/ 224847 h 1473647"/>
                  <a:gd name="connsiteX15" fmla="*/ 564285 w 1451253"/>
                  <a:gd name="connsiteY15" fmla="*/ 93656 h 1473647"/>
                  <a:gd name="connsiteX16" fmla="*/ 598067 w 1451253"/>
                  <a:gd name="connsiteY16" fmla="*/ 78924 h 1473647"/>
                  <a:gd name="connsiteX17" fmla="*/ 619149 w 1451253"/>
                  <a:gd name="connsiteY17" fmla="*/ 57080 h 1473647"/>
                  <a:gd name="connsiteX18" fmla="*/ 692301 w 1451253"/>
                  <a:gd name="connsiteY18" fmla="*/ 11360 h 1473647"/>
                  <a:gd name="connsiteX19" fmla="*/ 719733 w 1451253"/>
                  <a:gd name="connsiteY19" fmla="*/ 2216 h 1473647"/>
                  <a:gd name="connsiteX20" fmla="*/ 771549 w 1451253"/>
                  <a:gd name="connsiteY20" fmla="*/ 56191 h 1473647"/>
                  <a:gd name="connsiteX21" fmla="*/ 902613 w 1451253"/>
                  <a:gd name="connsiteY21" fmla="*/ 38792 h 1473647"/>
                  <a:gd name="connsiteX22" fmla="*/ 911757 w 1451253"/>
                  <a:gd name="connsiteY22" fmla="*/ 66224 h 1473647"/>
                  <a:gd name="connsiteX23" fmla="*/ 939189 w 1451253"/>
                  <a:gd name="connsiteY23" fmla="*/ 75368 h 1473647"/>
                  <a:gd name="connsiteX24" fmla="*/ 966621 w 1451253"/>
                  <a:gd name="connsiteY24" fmla="*/ 93656 h 1473647"/>
                  <a:gd name="connsiteX25" fmla="*/ 984909 w 1451253"/>
                  <a:gd name="connsiteY25" fmla="*/ 121088 h 1473647"/>
                  <a:gd name="connsiteX26" fmla="*/ 1039773 w 1451253"/>
                  <a:gd name="connsiteY26" fmla="*/ 139376 h 1473647"/>
                  <a:gd name="connsiteX27" fmla="*/ 1094637 w 1451253"/>
                  <a:gd name="connsiteY27" fmla="*/ 166808 h 1473647"/>
                  <a:gd name="connsiteX28" fmla="*/ 1122069 w 1451253"/>
                  <a:gd name="connsiteY28" fmla="*/ 185096 h 1473647"/>
                  <a:gd name="connsiteX29" fmla="*/ 1149501 w 1451253"/>
                  <a:gd name="connsiteY29" fmla="*/ 194240 h 1473647"/>
                  <a:gd name="connsiteX30" fmla="*/ 1204365 w 1451253"/>
                  <a:gd name="connsiteY30" fmla="*/ 230816 h 1473647"/>
                  <a:gd name="connsiteX31" fmla="*/ 1250085 w 1451253"/>
                  <a:gd name="connsiteY31" fmla="*/ 267392 h 1473647"/>
                  <a:gd name="connsiteX32" fmla="*/ 1304949 w 1451253"/>
                  <a:gd name="connsiteY32" fmla="*/ 303968 h 1473647"/>
                  <a:gd name="connsiteX33" fmla="*/ 1359813 w 1451253"/>
                  <a:gd name="connsiteY33" fmla="*/ 331400 h 1473647"/>
                  <a:gd name="connsiteX34" fmla="*/ 1378101 w 1451253"/>
                  <a:gd name="connsiteY34" fmla="*/ 358832 h 1473647"/>
                  <a:gd name="connsiteX35" fmla="*/ 1405533 w 1451253"/>
                  <a:gd name="connsiteY35" fmla="*/ 367976 h 1473647"/>
                  <a:gd name="connsiteX36" fmla="*/ 1423821 w 1451253"/>
                  <a:gd name="connsiteY36" fmla="*/ 422840 h 1473647"/>
                  <a:gd name="connsiteX37" fmla="*/ 1442109 w 1451253"/>
                  <a:gd name="connsiteY37" fmla="*/ 477704 h 1473647"/>
                  <a:gd name="connsiteX38" fmla="*/ 1451253 w 1451253"/>
                  <a:gd name="connsiteY38" fmla="*/ 505136 h 1473647"/>
                  <a:gd name="connsiteX39" fmla="*/ 1432965 w 1451253"/>
                  <a:gd name="connsiteY39" fmla="*/ 624008 h 1473647"/>
                  <a:gd name="connsiteX40" fmla="*/ 1414677 w 1451253"/>
                  <a:gd name="connsiteY40" fmla="*/ 651440 h 1473647"/>
                  <a:gd name="connsiteX41" fmla="*/ 1387245 w 1451253"/>
                  <a:gd name="connsiteY41" fmla="*/ 669728 h 1473647"/>
                  <a:gd name="connsiteX42" fmla="*/ 1368957 w 1451253"/>
                  <a:gd name="connsiteY42" fmla="*/ 697160 h 1473647"/>
                  <a:gd name="connsiteX43" fmla="*/ 1341525 w 1451253"/>
                  <a:gd name="connsiteY43" fmla="*/ 715448 h 1473647"/>
                  <a:gd name="connsiteX44" fmla="*/ 1323237 w 1451253"/>
                  <a:gd name="connsiteY44" fmla="*/ 770312 h 1473647"/>
                  <a:gd name="connsiteX45" fmla="*/ 1314093 w 1451253"/>
                  <a:gd name="connsiteY45" fmla="*/ 797744 h 1473647"/>
                  <a:gd name="connsiteX46" fmla="*/ 1304949 w 1451253"/>
                  <a:gd name="connsiteY46" fmla="*/ 825176 h 1473647"/>
                  <a:gd name="connsiteX47" fmla="*/ 1295805 w 1451253"/>
                  <a:gd name="connsiteY47" fmla="*/ 852608 h 1473647"/>
                  <a:gd name="connsiteX48" fmla="*/ 1286661 w 1451253"/>
                  <a:gd name="connsiteY48" fmla="*/ 907472 h 1473647"/>
                  <a:gd name="connsiteX49" fmla="*/ 1277517 w 1451253"/>
                  <a:gd name="connsiteY49" fmla="*/ 934904 h 1473647"/>
                  <a:gd name="connsiteX50" fmla="*/ 1268373 w 1451253"/>
                  <a:gd name="connsiteY50" fmla="*/ 971480 h 1473647"/>
                  <a:gd name="connsiteX51" fmla="*/ 1259229 w 1451253"/>
                  <a:gd name="connsiteY51" fmla="*/ 998912 h 1473647"/>
                  <a:gd name="connsiteX52" fmla="*/ 1231797 w 1451253"/>
                  <a:gd name="connsiteY52" fmla="*/ 1099496 h 1473647"/>
                  <a:gd name="connsiteX53" fmla="*/ 1213509 w 1451253"/>
                  <a:gd name="connsiteY53" fmla="*/ 1126928 h 1473647"/>
                  <a:gd name="connsiteX54" fmla="*/ 1195221 w 1451253"/>
                  <a:gd name="connsiteY54" fmla="*/ 1181792 h 1473647"/>
                  <a:gd name="connsiteX55" fmla="*/ 1186077 w 1451253"/>
                  <a:gd name="connsiteY55" fmla="*/ 1309808 h 1473647"/>
                  <a:gd name="connsiteX56" fmla="*/ 1158645 w 1451253"/>
                  <a:gd name="connsiteY56" fmla="*/ 1419536 h 1473647"/>
                  <a:gd name="connsiteX57" fmla="*/ 1131213 w 1451253"/>
                  <a:gd name="connsiteY57" fmla="*/ 1437824 h 1473647"/>
                  <a:gd name="connsiteX58" fmla="*/ 664869 w 1451253"/>
                  <a:gd name="connsiteY58" fmla="*/ 1465256 h 1473647"/>
                  <a:gd name="connsiteX59" fmla="*/ 483513 w 1451253"/>
                  <a:gd name="connsiteY59" fmla="*/ 1459287 h 1473647"/>
                  <a:gd name="connsiteX60" fmla="*/ 423823 w 1451253"/>
                  <a:gd name="connsiteY60" fmla="*/ 1340415 h 1473647"/>
                  <a:gd name="connsiteX61" fmla="*/ 335685 w 1451253"/>
                  <a:gd name="connsiteY61" fmla="*/ 1282376 h 1473647"/>
                  <a:gd name="connsiteX62" fmla="*/ 314984 w 1451253"/>
                  <a:gd name="connsiteY62" fmla="*/ 1203255 h 1473647"/>
                  <a:gd name="connsiteX63" fmla="*/ 214146 w 1451253"/>
                  <a:gd name="connsiteY63" fmla="*/ 1107116 h 1473647"/>
                  <a:gd name="connsiteX64" fmla="*/ 123468 w 1451253"/>
                  <a:gd name="connsiteY64" fmla="*/ 913060 h 1473647"/>
                  <a:gd name="connsiteX65" fmla="*/ 10565 w 1451253"/>
                  <a:gd name="connsiteY65" fmla="*/ 823144 h 1473647"/>
                  <a:gd name="connsiteX0" fmla="*/ 10565 w 1451253"/>
                  <a:gd name="connsiteY0" fmla="*/ 823144 h 1473647"/>
                  <a:gd name="connsiteX1" fmla="*/ 23519 w 1451253"/>
                  <a:gd name="connsiteY1" fmla="*/ 646614 h 1473647"/>
                  <a:gd name="connsiteX2" fmla="*/ 97052 w 1451253"/>
                  <a:gd name="connsiteY2" fmla="*/ 568636 h 1473647"/>
                  <a:gd name="connsiteX3" fmla="*/ 212876 w 1451253"/>
                  <a:gd name="connsiteY3" fmla="*/ 651694 h 1473647"/>
                  <a:gd name="connsiteX4" fmla="*/ 264946 w 1451253"/>
                  <a:gd name="connsiteY4" fmla="*/ 732339 h 1473647"/>
                  <a:gd name="connsiteX5" fmla="*/ 353973 w 1451253"/>
                  <a:gd name="connsiteY5" fmla="*/ 678872 h 1473647"/>
                  <a:gd name="connsiteX6" fmla="*/ 372261 w 1451253"/>
                  <a:gd name="connsiteY6" fmla="*/ 651440 h 1473647"/>
                  <a:gd name="connsiteX7" fmla="*/ 390549 w 1451253"/>
                  <a:gd name="connsiteY7" fmla="*/ 596576 h 1473647"/>
                  <a:gd name="connsiteX8" fmla="*/ 316254 w 1451253"/>
                  <a:gd name="connsiteY8" fmla="*/ 544379 h 1473647"/>
                  <a:gd name="connsiteX9" fmla="*/ 214146 w 1451253"/>
                  <a:gd name="connsiteY9" fmla="*/ 335845 h 1473647"/>
                  <a:gd name="connsiteX10" fmla="*/ 209701 w 1451253"/>
                  <a:gd name="connsiteY10" fmla="*/ 169983 h 1473647"/>
                  <a:gd name="connsiteX11" fmla="*/ 308253 w 1451253"/>
                  <a:gd name="connsiteY11" fmla="*/ 121088 h 1473647"/>
                  <a:gd name="connsiteX12" fmla="*/ 394613 w 1451253"/>
                  <a:gd name="connsiteY12" fmla="*/ 158807 h 1473647"/>
                  <a:gd name="connsiteX13" fmla="*/ 416203 w 1451253"/>
                  <a:gd name="connsiteY13" fmla="*/ 253422 h 1473647"/>
                  <a:gd name="connsiteX14" fmla="*/ 507135 w 1451253"/>
                  <a:gd name="connsiteY14" fmla="*/ 224847 h 1473647"/>
                  <a:gd name="connsiteX15" fmla="*/ 564285 w 1451253"/>
                  <a:gd name="connsiteY15" fmla="*/ 93656 h 1473647"/>
                  <a:gd name="connsiteX16" fmla="*/ 598067 w 1451253"/>
                  <a:gd name="connsiteY16" fmla="*/ 78924 h 1473647"/>
                  <a:gd name="connsiteX17" fmla="*/ 619149 w 1451253"/>
                  <a:gd name="connsiteY17" fmla="*/ 57080 h 1473647"/>
                  <a:gd name="connsiteX18" fmla="*/ 692301 w 1451253"/>
                  <a:gd name="connsiteY18" fmla="*/ 11360 h 1473647"/>
                  <a:gd name="connsiteX19" fmla="*/ 719733 w 1451253"/>
                  <a:gd name="connsiteY19" fmla="*/ 2216 h 1473647"/>
                  <a:gd name="connsiteX20" fmla="*/ 771549 w 1451253"/>
                  <a:gd name="connsiteY20" fmla="*/ 56191 h 1473647"/>
                  <a:gd name="connsiteX21" fmla="*/ 911757 w 1451253"/>
                  <a:gd name="connsiteY21" fmla="*/ 66224 h 1473647"/>
                  <a:gd name="connsiteX22" fmla="*/ 939189 w 1451253"/>
                  <a:gd name="connsiteY22" fmla="*/ 75368 h 1473647"/>
                  <a:gd name="connsiteX23" fmla="*/ 966621 w 1451253"/>
                  <a:gd name="connsiteY23" fmla="*/ 93656 h 1473647"/>
                  <a:gd name="connsiteX24" fmla="*/ 984909 w 1451253"/>
                  <a:gd name="connsiteY24" fmla="*/ 121088 h 1473647"/>
                  <a:gd name="connsiteX25" fmla="*/ 1039773 w 1451253"/>
                  <a:gd name="connsiteY25" fmla="*/ 139376 h 1473647"/>
                  <a:gd name="connsiteX26" fmla="*/ 1094637 w 1451253"/>
                  <a:gd name="connsiteY26" fmla="*/ 166808 h 1473647"/>
                  <a:gd name="connsiteX27" fmla="*/ 1122069 w 1451253"/>
                  <a:gd name="connsiteY27" fmla="*/ 185096 h 1473647"/>
                  <a:gd name="connsiteX28" fmla="*/ 1149501 w 1451253"/>
                  <a:gd name="connsiteY28" fmla="*/ 194240 h 1473647"/>
                  <a:gd name="connsiteX29" fmla="*/ 1204365 w 1451253"/>
                  <a:gd name="connsiteY29" fmla="*/ 230816 h 1473647"/>
                  <a:gd name="connsiteX30" fmla="*/ 1250085 w 1451253"/>
                  <a:gd name="connsiteY30" fmla="*/ 267392 h 1473647"/>
                  <a:gd name="connsiteX31" fmla="*/ 1304949 w 1451253"/>
                  <a:gd name="connsiteY31" fmla="*/ 303968 h 1473647"/>
                  <a:gd name="connsiteX32" fmla="*/ 1359813 w 1451253"/>
                  <a:gd name="connsiteY32" fmla="*/ 331400 h 1473647"/>
                  <a:gd name="connsiteX33" fmla="*/ 1378101 w 1451253"/>
                  <a:gd name="connsiteY33" fmla="*/ 358832 h 1473647"/>
                  <a:gd name="connsiteX34" fmla="*/ 1405533 w 1451253"/>
                  <a:gd name="connsiteY34" fmla="*/ 367976 h 1473647"/>
                  <a:gd name="connsiteX35" fmla="*/ 1423821 w 1451253"/>
                  <a:gd name="connsiteY35" fmla="*/ 422840 h 1473647"/>
                  <a:gd name="connsiteX36" fmla="*/ 1442109 w 1451253"/>
                  <a:gd name="connsiteY36" fmla="*/ 477704 h 1473647"/>
                  <a:gd name="connsiteX37" fmla="*/ 1451253 w 1451253"/>
                  <a:gd name="connsiteY37" fmla="*/ 505136 h 1473647"/>
                  <a:gd name="connsiteX38" fmla="*/ 1432965 w 1451253"/>
                  <a:gd name="connsiteY38" fmla="*/ 624008 h 1473647"/>
                  <a:gd name="connsiteX39" fmla="*/ 1414677 w 1451253"/>
                  <a:gd name="connsiteY39" fmla="*/ 651440 h 1473647"/>
                  <a:gd name="connsiteX40" fmla="*/ 1387245 w 1451253"/>
                  <a:gd name="connsiteY40" fmla="*/ 669728 h 1473647"/>
                  <a:gd name="connsiteX41" fmla="*/ 1368957 w 1451253"/>
                  <a:gd name="connsiteY41" fmla="*/ 697160 h 1473647"/>
                  <a:gd name="connsiteX42" fmla="*/ 1341525 w 1451253"/>
                  <a:gd name="connsiteY42" fmla="*/ 715448 h 1473647"/>
                  <a:gd name="connsiteX43" fmla="*/ 1323237 w 1451253"/>
                  <a:gd name="connsiteY43" fmla="*/ 770312 h 1473647"/>
                  <a:gd name="connsiteX44" fmla="*/ 1314093 w 1451253"/>
                  <a:gd name="connsiteY44" fmla="*/ 797744 h 1473647"/>
                  <a:gd name="connsiteX45" fmla="*/ 1304949 w 1451253"/>
                  <a:gd name="connsiteY45" fmla="*/ 825176 h 1473647"/>
                  <a:gd name="connsiteX46" fmla="*/ 1295805 w 1451253"/>
                  <a:gd name="connsiteY46" fmla="*/ 852608 h 1473647"/>
                  <a:gd name="connsiteX47" fmla="*/ 1286661 w 1451253"/>
                  <a:gd name="connsiteY47" fmla="*/ 907472 h 1473647"/>
                  <a:gd name="connsiteX48" fmla="*/ 1277517 w 1451253"/>
                  <a:gd name="connsiteY48" fmla="*/ 934904 h 1473647"/>
                  <a:gd name="connsiteX49" fmla="*/ 1268373 w 1451253"/>
                  <a:gd name="connsiteY49" fmla="*/ 971480 h 1473647"/>
                  <a:gd name="connsiteX50" fmla="*/ 1259229 w 1451253"/>
                  <a:gd name="connsiteY50" fmla="*/ 998912 h 1473647"/>
                  <a:gd name="connsiteX51" fmla="*/ 1231797 w 1451253"/>
                  <a:gd name="connsiteY51" fmla="*/ 1099496 h 1473647"/>
                  <a:gd name="connsiteX52" fmla="*/ 1213509 w 1451253"/>
                  <a:gd name="connsiteY52" fmla="*/ 1126928 h 1473647"/>
                  <a:gd name="connsiteX53" fmla="*/ 1195221 w 1451253"/>
                  <a:gd name="connsiteY53" fmla="*/ 1181792 h 1473647"/>
                  <a:gd name="connsiteX54" fmla="*/ 1186077 w 1451253"/>
                  <a:gd name="connsiteY54" fmla="*/ 1309808 h 1473647"/>
                  <a:gd name="connsiteX55" fmla="*/ 1158645 w 1451253"/>
                  <a:gd name="connsiteY55" fmla="*/ 1419536 h 1473647"/>
                  <a:gd name="connsiteX56" fmla="*/ 1131213 w 1451253"/>
                  <a:gd name="connsiteY56" fmla="*/ 1437824 h 1473647"/>
                  <a:gd name="connsiteX57" fmla="*/ 664869 w 1451253"/>
                  <a:gd name="connsiteY57" fmla="*/ 1465256 h 1473647"/>
                  <a:gd name="connsiteX58" fmla="*/ 483513 w 1451253"/>
                  <a:gd name="connsiteY58" fmla="*/ 1459287 h 1473647"/>
                  <a:gd name="connsiteX59" fmla="*/ 423823 w 1451253"/>
                  <a:gd name="connsiteY59" fmla="*/ 1340415 h 1473647"/>
                  <a:gd name="connsiteX60" fmla="*/ 335685 w 1451253"/>
                  <a:gd name="connsiteY60" fmla="*/ 1282376 h 1473647"/>
                  <a:gd name="connsiteX61" fmla="*/ 314984 w 1451253"/>
                  <a:gd name="connsiteY61" fmla="*/ 1203255 h 1473647"/>
                  <a:gd name="connsiteX62" fmla="*/ 214146 w 1451253"/>
                  <a:gd name="connsiteY62" fmla="*/ 1107116 h 1473647"/>
                  <a:gd name="connsiteX63" fmla="*/ 123468 w 1451253"/>
                  <a:gd name="connsiteY63" fmla="*/ 913060 h 1473647"/>
                  <a:gd name="connsiteX64" fmla="*/ 10565 w 1451253"/>
                  <a:gd name="connsiteY64" fmla="*/ 823144 h 1473647"/>
                  <a:gd name="connsiteX0" fmla="*/ 10565 w 1451253"/>
                  <a:gd name="connsiteY0" fmla="*/ 823144 h 1473647"/>
                  <a:gd name="connsiteX1" fmla="*/ 23519 w 1451253"/>
                  <a:gd name="connsiteY1" fmla="*/ 646614 h 1473647"/>
                  <a:gd name="connsiteX2" fmla="*/ 97052 w 1451253"/>
                  <a:gd name="connsiteY2" fmla="*/ 568636 h 1473647"/>
                  <a:gd name="connsiteX3" fmla="*/ 212876 w 1451253"/>
                  <a:gd name="connsiteY3" fmla="*/ 651694 h 1473647"/>
                  <a:gd name="connsiteX4" fmla="*/ 264946 w 1451253"/>
                  <a:gd name="connsiteY4" fmla="*/ 732339 h 1473647"/>
                  <a:gd name="connsiteX5" fmla="*/ 353973 w 1451253"/>
                  <a:gd name="connsiteY5" fmla="*/ 678872 h 1473647"/>
                  <a:gd name="connsiteX6" fmla="*/ 372261 w 1451253"/>
                  <a:gd name="connsiteY6" fmla="*/ 651440 h 1473647"/>
                  <a:gd name="connsiteX7" fmla="*/ 390549 w 1451253"/>
                  <a:gd name="connsiteY7" fmla="*/ 596576 h 1473647"/>
                  <a:gd name="connsiteX8" fmla="*/ 316254 w 1451253"/>
                  <a:gd name="connsiteY8" fmla="*/ 544379 h 1473647"/>
                  <a:gd name="connsiteX9" fmla="*/ 214146 w 1451253"/>
                  <a:gd name="connsiteY9" fmla="*/ 335845 h 1473647"/>
                  <a:gd name="connsiteX10" fmla="*/ 209701 w 1451253"/>
                  <a:gd name="connsiteY10" fmla="*/ 169983 h 1473647"/>
                  <a:gd name="connsiteX11" fmla="*/ 308253 w 1451253"/>
                  <a:gd name="connsiteY11" fmla="*/ 121088 h 1473647"/>
                  <a:gd name="connsiteX12" fmla="*/ 394613 w 1451253"/>
                  <a:gd name="connsiteY12" fmla="*/ 158807 h 1473647"/>
                  <a:gd name="connsiteX13" fmla="*/ 416203 w 1451253"/>
                  <a:gd name="connsiteY13" fmla="*/ 253422 h 1473647"/>
                  <a:gd name="connsiteX14" fmla="*/ 507135 w 1451253"/>
                  <a:gd name="connsiteY14" fmla="*/ 224847 h 1473647"/>
                  <a:gd name="connsiteX15" fmla="*/ 564285 w 1451253"/>
                  <a:gd name="connsiteY15" fmla="*/ 93656 h 1473647"/>
                  <a:gd name="connsiteX16" fmla="*/ 598067 w 1451253"/>
                  <a:gd name="connsiteY16" fmla="*/ 78924 h 1473647"/>
                  <a:gd name="connsiteX17" fmla="*/ 619149 w 1451253"/>
                  <a:gd name="connsiteY17" fmla="*/ 57080 h 1473647"/>
                  <a:gd name="connsiteX18" fmla="*/ 692301 w 1451253"/>
                  <a:gd name="connsiteY18" fmla="*/ 11360 h 1473647"/>
                  <a:gd name="connsiteX19" fmla="*/ 719733 w 1451253"/>
                  <a:gd name="connsiteY19" fmla="*/ 2216 h 1473647"/>
                  <a:gd name="connsiteX20" fmla="*/ 771549 w 1451253"/>
                  <a:gd name="connsiteY20" fmla="*/ 56191 h 1473647"/>
                  <a:gd name="connsiteX21" fmla="*/ 939189 w 1451253"/>
                  <a:gd name="connsiteY21" fmla="*/ 75368 h 1473647"/>
                  <a:gd name="connsiteX22" fmla="*/ 966621 w 1451253"/>
                  <a:gd name="connsiteY22" fmla="*/ 93656 h 1473647"/>
                  <a:gd name="connsiteX23" fmla="*/ 984909 w 1451253"/>
                  <a:gd name="connsiteY23" fmla="*/ 121088 h 1473647"/>
                  <a:gd name="connsiteX24" fmla="*/ 1039773 w 1451253"/>
                  <a:gd name="connsiteY24" fmla="*/ 139376 h 1473647"/>
                  <a:gd name="connsiteX25" fmla="*/ 1094637 w 1451253"/>
                  <a:gd name="connsiteY25" fmla="*/ 166808 h 1473647"/>
                  <a:gd name="connsiteX26" fmla="*/ 1122069 w 1451253"/>
                  <a:gd name="connsiteY26" fmla="*/ 185096 h 1473647"/>
                  <a:gd name="connsiteX27" fmla="*/ 1149501 w 1451253"/>
                  <a:gd name="connsiteY27" fmla="*/ 194240 h 1473647"/>
                  <a:gd name="connsiteX28" fmla="*/ 1204365 w 1451253"/>
                  <a:gd name="connsiteY28" fmla="*/ 230816 h 1473647"/>
                  <a:gd name="connsiteX29" fmla="*/ 1250085 w 1451253"/>
                  <a:gd name="connsiteY29" fmla="*/ 267392 h 1473647"/>
                  <a:gd name="connsiteX30" fmla="*/ 1304949 w 1451253"/>
                  <a:gd name="connsiteY30" fmla="*/ 303968 h 1473647"/>
                  <a:gd name="connsiteX31" fmla="*/ 1359813 w 1451253"/>
                  <a:gd name="connsiteY31" fmla="*/ 331400 h 1473647"/>
                  <a:gd name="connsiteX32" fmla="*/ 1378101 w 1451253"/>
                  <a:gd name="connsiteY32" fmla="*/ 358832 h 1473647"/>
                  <a:gd name="connsiteX33" fmla="*/ 1405533 w 1451253"/>
                  <a:gd name="connsiteY33" fmla="*/ 367976 h 1473647"/>
                  <a:gd name="connsiteX34" fmla="*/ 1423821 w 1451253"/>
                  <a:gd name="connsiteY34" fmla="*/ 422840 h 1473647"/>
                  <a:gd name="connsiteX35" fmla="*/ 1442109 w 1451253"/>
                  <a:gd name="connsiteY35" fmla="*/ 477704 h 1473647"/>
                  <a:gd name="connsiteX36" fmla="*/ 1451253 w 1451253"/>
                  <a:gd name="connsiteY36" fmla="*/ 505136 h 1473647"/>
                  <a:gd name="connsiteX37" fmla="*/ 1432965 w 1451253"/>
                  <a:gd name="connsiteY37" fmla="*/ 624008 h 1473647"/>
                  <a:gd name="connsiteX38" fmla="*/ 1414677 w 1451253"/>
                  <a:gd name="connsiteY38" fmla="*/ 651440 h 1473647"/>
                  <a:gd name="connsiteX39" fmla="*/ 1387245 w 1451253"/>
                  <a:gd name="connsiteY39" fmla="*/ 669728 h 1473647"/>
                  <a:gd name="connsiteX40" fmla="*/ 1368957 w 1451253"/>
                  <a:gd name="connsiteY40" fmla="*/ 697160 h 1473647"/>
                  <a:gd name="connsiteX41" fmla="*/ 1341525 w 1451253"/>
                  <a:gd name="connsiteY41" fmla="*/ 715448 h 1473647"/>
                  <a:gd name="connsiteX42" fmla="*/ 1323237 w 1451253"/>
                  <a:gd name="connsiteY42" fmla="*/ 770312 h 1473647"/>
                  <a:gd name="connsiteX43" fmla="*/ 1314093 w 1451253"/>
                  <a:gd name="connsiteY43" fmla="*/ 797744 h 1473647"/>
                  <a:gd name="connsiteX44" fmla="*/ 1304949 w 1451253"/>
                  <a:gd name="connsiteY44" fmla="*/ 825176 h 1473647"/>
                  <a:gd name="connsiteX45" fmla="*/ 1295805 w 1451253"/>
                  <a:gd name="connsiteY45" fmla="*/ 852608 h 1473647"/>
                  <a:gd name="connsiteX46" fmla="*/ 1286661 w 1451253"/>
                  <a:gd name="connsiteY46" fmla="*/ 907472 h 1473647"/>
                  <a:gd name="connsiteX47" fmla="*/ 1277517 w 1451253"/>
                  <a:gd name="connsiteY47" fmla="*/ 934904 h 1473647"/>
                  <a:gd name="connsiteX48" fmla="*/ 1268373 w 1451253"/>
                  <a:gd name="connsiteY48" fmla="*/ 971480 h 1473647"/>
                  <a:gd name="connsiteX49" fmla="*/ 1259229 w 1451253"/>
                  <a:gd name="connsiteY49" fmla="*/ 998912 h 1473647"/>
                  <a:gd name="connsiteX50" fmla="*/ 1231797 w 1451253"/>
                  <a:gd name="connsiteY50" fmla="*/ 1099496 h 1473647"/>
                  <a:gd name="connsiteX51" fmla="*/ 1213509 w 1451253"/>
                  <a:gd name="connsiteY51" fmla="*/ 1126928 h 1473647"/>
                  <a:gd name="connsiteX52" fmla="*/ 1195221 w 1451253"/>
                  <a:gd name="connsiteY52" fmla="*/ 1181792 h 1473647"/>
                  <a:gd name="connsiteX53" fmla="*/ 1186077 w 1451253"/>
                  <a:gd name="connsiteY53" fmla="*/ 1309808 h 1473647"/>
                  <a:gd name="connsiteX54" fmla="*/ 1158645 w 1451253"/>
                  <a:gd name="connsiteY54" fmla="*/ 1419536 h 1473647"/>
                  <a:gd name="connsiteX55" fmla="*/ 1131213 w 1451253"/>
                  <a:gd name="connsiteY55" fmla="*/ 1437824 h 1473647"/>
                  <a:gd name="connsiteX56" fmla="*/ 664869 w 1451253"/>
                  <a:gd name="connsiteY56" fmla="*/ 1465256 h 1473647"/>
                  <a:gd name="connsiteX57" fmla="*/ 483513 w 1451253"/>
                  <a:gd name="connsiteY57" fmla="*/ 1459287 h 1473647"/>
                  <a:gd name="connsiteX58" fmla="*/ 423823 w 1451253"/>
                  <a:gd name="connsiteY58" fmla="*/ 1340415 h 1473647"/>
                  <a:gd name="connsiteX59" fmla="*/ 335685 w 1451253"/>
                  <a:gd name="connsiteY59" fmla="*/ 1282376 h 1473647"/>
                  <a:gd name="connsiteX60" fmla="*/ 314984 w 1451253"/>
                  <a:gd name="connsiteY60" fmla="*/ 1203255 h 1473647"/>
                  <a:gd name="connsiteX61" fmla="*/ 214146 w 1451253"/>
                  <a:gd name="connsiteY61" fmla="*/ 1107116 h 1473647"/>
                  <a:gd name="connsiteX62" fmla="*/ 123468 w 1451253"/>
                  <a:gd name="connsiteY62" fmla="*/ 913060 h 1473647"/>
                  <a:gd name="connsiteX63" fmla="*/ 10565 w 1451253"/>
                  <a:gd name="connsiteY63" fmla="*/ 823144 h 1473647"/>
                  <a:gd name="connsiteX0" fmla="*/ 10565 w 1451253"/>
                  <a:gd name="connsiteY0" fmla="*/ 826208 h 1476711"/>
                  <a:gd name="connsiteX1" fmla="*/ 23519 w 1451253"/>
                  <a:gd name="connsiteY1" fmla="*/ 649678 h 1476711"/>
                  <a:gd name="connsiteX2" fmla="*/ 97052 w 1451253"/>
                  <a:gd name="connsiteY2" fmla="*/ 571700 h 1476711"/>
                  <a:gd name="connsiteX3" fmla="*/ 212876 w 1451253"/>
                  <a:gd name="connsiteY3" fmla="*/ 654758 h 1476711"/>
                  <a:gd name="connsiteX4" fmla="*/ 264946 w 1451253"/>
                  <a:gd name="connsiteY4" fmla="*/ 735403 h 1476711"/>
                  <a:gd name="connsiteX5" fmla="*/ 353973 w 1451253"/>
                  <a:gd name="connsiteY5" fmla="*/ 681936 h 1476711"/>
                  <a:gd name="connsiteX6" fmla="*/ 372261 w 1451253"/>
                  <a:gd name="connsiteY6" fmla="*/ 654504 h 1476711"/>
                  <a:gd name="connsiteX7" fmla="*/ 390549 w 1451253"/>
                  <a:gd name="connsiteY7" fmla="*/ 599640 h 1476711"/>
                  <a:gd name="connsiteX8" fmla="*/ 316254 w 1451253"/>
                  <a:gd name="connsiteY8" fmla="*/ 547443 h 1476711"/>
                  <a:gd name="connsiteX9" fmla="*/ 214146 w 1451253"/>
                  <a:gd name="connsiteY9" fmla="*/ 338909 h 1476711"/>
                  <a:gd name="connsiteX10" fmla="*/ 209701 w 1451253"/>
                  <a:gd name="connsiteY10" fmla="*/ 173047 h 1476711"/>
                  <a:gd name="connsiteX11" fmla="*/ 308253 w 1451253"/>
                  <a:gd name="connsiteY11" fmla="*/ 124152 h 1476711"/>
                  <a:gd name="connsiteX12" fmla="*/ 394613 w 1451253"/>
                  <a:gd name="connsiteY12" fmla="*/ 161871 h 1476711"/>
                  <a:gd name="connsiteX13" fmla="*/ 416203 w 1451253"/>
                  <a:gd name="connsiteY13" fmla="*/ 256486 h 1476711"/>
                  <a:gd name="connsiteX14" fmla="*/ 507135 w 1451253"/>
                  <a:gd name="connsiteY14" fmla="*/ 227911 h 1476711"/>
                  <a:gd name="connsiteX15" fmla="*/ 564285 w 1451253"/>
                  <a:gd name="connsiteY15" fmla="*/ 96720 h 1476711"/>
                  <a:gd name="connsiteX16" fmla="*/ 598067 w 1451253"/>
                  <a:gd name="connsiteY16" fmla="*/ 81988 h 1476711"/>
                  <a:gd name="connsiteX17" fmla="*/ 619149 w 1451253"/>
                  <a:gd name="connsiteY17" fmla="*/ 60144 h 1476711"/>
                  <a:gd name="connsiteX18" fmla="*/ 692301 w 1451253"/>
                  <a:gd name="connsiteY18" fmla="*/ 14424 h 1476711"/>
                  <a:gd name="connsiteX19" fmla="*/ 719733 w 1451253"/>
                  <a:gd name="connsiteY19" fmla="*/ 5280 h 1476711"/>
                  <a:gd name="connsiteX20" fmla="*/ 790599 w 1451253"/>
                  <a:gd name="connsiteY20" fmla="*/ 103705 h 1476711"/>
                  <a:gd name="connsiteX21" fmla="*/ 939189 w 1451253"/>
                  <a:gd name="connsiteY21" fmla="*/ 78432 h 1476711"/>
                  <a:gd name="connsiteX22" fmla="*/ 966621 w 1451253"/>
                  <a:gd name="connsiteY22" fmla="*/ 96720 h 1476711"/>
                  <a:gd name="connsiteX23" fmla="*/ 984909 w 1451253"/>
                  <a:gd name="connsiteY23" fmla="*/ 124152 h 1476711"/>
                  <a:gd name="connsiteX24" fmla="*/ 1039773 w 1451253"/>
                  <a:gd name="connsiteY24" fmla="*/ 142440 h 1476711"/>
                  <a:gd name="connsiteX25" fmla="*/ 1094637 w 1451253"/>
                  <a:gd name="connsiteY25" fmla="*/ 169872 h 1476711"/>
                  <a:gd name="connsiteX26" fmla="*/ 1122069 w 1451253"/>
                  <a:gd name="connsiteY26" fmla="*/ 188160 h 1476711"/>
                  <a:gd name="connsiteX27" fmla="*/ 1149501 w 1451253"/>
                  <a:gd name="connsiteY27" fmla="*/ 197304 h 1476711"/>
                  <a:gd name="connsiteX28" fmla="*/ 1204365 w 1451253"/>
                  <a:gd name="connsiteY28" fmla="*/ 233880 h 1476711"/>
                  <a:gd name="connsiteX29" fmla="*/ 1250085 w 1451253"/>
                  <a:gd name="connsiteY29" fmla="*/ 270456 h 1476711"/>
                  <a:gd name="connsiteX30" fmla="*/ 1304949 w 1451253"/>
                  <a:gd name="connsiteY30" fmla="*/ 307032 h 1476711"/>
                  <a:gd name="connsiteX31" fmla="*/ 1359813 w 1451253"/>
                  <a:gd name="connsiteY31" fmla="*/ 334464 h 1476711"/>
                  <a:gd name="connsiteX32" fmla="*/ 1378101 w 1451253"/>
                  <a:gd name="connsiteY32" fmla="*/ 361896 h 1476711"/>
                  <a:gd name="connsiteX33" fmla="*/ 1405533 w 1451253"/>
                  <a:gd name="connsiteY33" fmla="*/ 371040 h 1476711"/>
                  <a:gd name="connsiteX34" fmla="*/ 1423821 w 1451253"/>
                  <a:gd name="connsiteY34" fmla="*/ 425904 h 1476711"/>
                  <a:gd name="connsiteX35" fmla="*/ 1442109 w 1451253"/>
                  <a:gd name="connsiteY35" fmla="*/ 480768 h 1476711"/>
                  <a:gd name="connsiteX36" fmla="*/ 1451253 w 1451253"/>
                  <a:gd name="connsiteY36" fmla="*/ 508200 h 1476711"/>
                  <a:gd name="connsiteX37" fmla="*/ 1432965 w 1451253"/>
                  <a:gd name="connsiteY37" fmla="*/ 627072 h 1476711"/>
                  <a:gd name="connsiteX38" fmla="*/ 1414677 w 1451253"/>
                  <a:gd name="connsiteY38" fmla="*/ 654504 h 1476711"/>
                  <a:gd name="connsiteX39" fmla="*/ 1387245 w 1451253"/>
                  <a:gd name="connsiteY39" fmla="*/ 672792 h 1476711"/>
                  <a:gd name="connsiteX40" fmla="*/ 1368957 w 1451253"/>
                  <a:gd name="connsiteY40" fmla="*/ 700224 h 1476711"/>
                  <a:gd name="connsiteX41" fmla="*/ 1341525 w 1451253"/>
                  <a:gd name="connsiteY41" fmla="*/ 718512 h 1476711"/>
                  <a:gd name="connsiteX42" fmla="*/ 1323237 w 1451253"/>
                  <a:gd name="connsiteY42" fmla="*/ 773376 h 1476711"/>
                  <a:gd name="connsiteX43" fmla="*/ 1314093 w 1451253"/>
                  <a:gd name="connsiteY43" fmla="*/ 800808 h 1476711"/>
                  <a:gd name="connsiteX44" fmla="*/ 1304949 w 1451253"/>
                  <a:gd name="connsiteY44" fmla="*/ 828240 h 1476711"/>
                  <a:gd name="connsiteX45" fmla="*/ 1295805 w 1451253"/>
                  <a:gd name="connsiteY45" fmla="*/ 855672 h 1476711"/>
                  <a:gd name="connsiteX46" fmla="*/ 1286661 w 1451253"/>
                  <a:gd name="connsiteY46" fmla="*/ 910536 h 1476711"/>
                  <a:gd name="connsiteX47" fmla="*/ 1277517 w 1451253"/>
                  <a:gd name="connsiteY47" fmla="*/ 937968 h 1476711"/>
                  <a:gd name="connsiteX48" fmla="*/ 1268373 w 1451253"/>
                  <a:gd name="connsiteY48" fmla="*/ 974544 h 1476711"/>
                  <a:gd name="connsiteX49" fmla="*/ 1259229 w 1451253"/>
                  <a:gd name="connsiteY49" fmla="*/ 1001976 h 1476711"/>
                  <a:gd name="connsiteX50" fmla="*/ 1231797 w 1451253"/>
                  <a:gd name="connsiteY50" fmla="*/ 1102560 h 1476711"/>
                  <a:gd name="connsiteX51" fmla="*/ 1213509 w 1451253"/>
                  <a:gd name="connsiteY51" fmla="*/ 1129992 h 1476711"/>
                  <a:gd name="connsiteX52" fmla="*/ 1195221 w 1451253"/>
                  <a:gd name="connsiteY52" fmla="*/ 1184856 h 1476711"/>
                  <a:gd name="connsiteX53" fmla="*/ 1186077 w 1451253"/>
                  <a:gd name="connsiteY53" fmla="*/ 1312872 h 1476711"/>
                  <a:gd name="connsiteX54" fmla="*/ 1158645 w 1451253"/>
                  <a:gd name="connsiteY54" fmla="*/ 1422600 h 1476711"/>
                  <a:gd name="connsiteX55" fmla="*/ 1131213 w 1451253"/>
                  <a:gd name="connsiteY55" fmla="*/ 1440888 h 1476711"/>
                  <a:gd name="connsiteX56" fmla="*/ 664869 w 1451253"/>
                  <a:gd name="connsiteY56" fmla="*/ 1468320 h 1476711"/>
                  <a:gd name="connsiteX57" fmla="*/ 483513 w 1451253"/>
                  <a:gd name="connsiteY57" fmla="*/ 1462351 h 1476711"/>
                  <a:gd name="connsiteX58" fmla="*/ 423823 w 1451253"/>
                  <a:gd name="connsiteY58" fmla="*/ 1343479 h 1476711"/>
                  <a:gd name="connsiteX59" fmla="*/ 335685 w 1451253"/>
                  <a:gd name="connsiteY59" fmla="*/ 1285440 h 1476711"/>
                  <a:gd name="connsiteX60" fmla="*/ 314984 w 1451253"/>
                  <a:gd name="connsiteY60" fmla="*/ 1206319 h 1476711"/>
                  <a:gd name="connsiteX61" fmla="*/ 214146 w 1451253"/>
                  <a:gd name="connsiteY61" fmla="*/ 1110180 h 1476711"/>
                  <a:gd name="connsiteX62" fmla="*/ 123468 w 1451253"/>
                  <a:gd name="connsiteY62" fmla="*/ 916124 h 1476711"/>
                  <a:gd name="connsiteX63" fmla="*/ 10565 w 1451253"/>
                  <a:gd name="connsiteY63" fmla="*/ 826208 h 1476711"/>
                  <a:gd name="connsiteX0" fmla="*/ 10565 w 1451253"/>
                  <a:gd name="connsiteY0" fmla="*/ 824212 h 1474715"/>
                  <a:gd name="connsiteX1" fmla="*/ 23519 w 1451253"/>
                  <a:gd name="connsiteY1" fmla="*/ 647682 h 1474715"/>
                  <a:gd name="connsiteX2" fmla="*/ 97052 w 1451253"/>
                  <a:gd name="connsiteY2" fmla="*/ 569704 h 1474715"/>
                  <a:gd name="connsiteX3" fmla="*/ 212876 w 1451253"/>
                  <a:gd name="connsiteY3" fmla="*/ 652762 h 1474715"/>
                  <a:gd name="connsiteX4" fmla="*/ 264946 w 1451253"/>
                  <a:gd name="connsiteY4" fmla="*/ 733407 h 1474715"/>
                  <a:gd name="connsiteX5" fmla="*/ 353973 w 1451253"/>
                  <a:gd name="connsiteY5" fmla="*/ 679940 h 1474715"/>
                  <a:gd name="connsiteX6" fmla="*/ 372261 w 1451253"/>
                  <a:gd name="connsiteY6" fmla="*/ 652508 h 1474715"/>
                  <a:gd name="connsiteX7" fmla="*/ 390549 w 1451253"/>
                  <a:gd name="connsiteY7" fmla="*/ 597644 h 1474715"/>
                  <a:gd name="connsiteX8" fmla="*/ 316254 w 1451253"/>
                  <a:gd name="connsiteY8" fmla="*/ 545447 h 1474715"/>
                  <a:gd name="connsiteX9" fmla="*/ 214146 w 1451253"/>
                  <a:gd name="connsiteY9" fmla="*/ 336913 h 1474715"/>
                  <a:gd name="connsiteX10" fmla="*/ 209701 w 1451253"/>
                  <a:gd name="connsiteY10" fmla="*/ 171051 h 1474715"/>
                  <a:gd name="connsiteX11" fmla="*/ 308253 w 1451253"/>
                  <a:gd name="connsiteY11" fmla="*/ 122156 h 1474715"/>
                  <a:gd name="connsiteX12" fmla="*/ 394613 w 1451253"/>
                  <a:gd name="connsiteY12" fmla="*/ 159875 h 1474715"/>
                  <a:gd name="connsiteX13" fmla="*/ 416203 w 1451253"/>
                  <a:gd name="connsiteY13" fmla="*/ 254490 h 1474715"/>
                  <a:gd name="connsiteX14" fmla="*/ 507135 w 1451253"/>
                  <a:gd name="connsiteY14" fmla="*/ 225915 h 1474715"/>
                  <a:gd name="connsiteX15" fmla="*/ 564285 w 1451253"/>
                  <a:gd name="connsiteY15" fmla="*/ 94724 h 1474715"/>
                  <a:gd name="connsiteX16" fmla="*/ 598067 w 1451253"/>
                  <a:gd name="connsiteY16" fmla="*/ 79992 h 1474715"/>
                  <a:gd name="connsiteX17" fmla="*/ 619149 w 1451253"/>
                  <a:gd name="connsiteY17" fmla="*/ 58148 h 1474715"/>
                  <a:gd name="connsiteX18" fmla="*/ 692301 w 1451253"/>
                  <a:gd name="connsiteY18" fmla="*/ 12428 h 1474715"/>
                  <a:gd name="connsiteX19" fmla="*/ 719733 w 1451253"/>
                  <a:gd name="connsiteY19" fmla="*/ 3284 h 1474715"/>
                  <a:gd name="connsiteX20" fmla="*/ 781074 w 1451253"/>
                  <a:gd name="connsiteY20" fmla="*/ 73134 h 1474715"/>
                  <a:gd name="connsiteX21" fmla="*/ 939189 w 1451253"/>
                  <a:gd name="connsiteY21" fmla="*/ 76436 h 1474715"/>
                  <a:gd name="connsiteX22" fmla="*/ 966621 w 1451253"/>
                  <a:gd name="connsiteY22" fmla="*/ 94724 h 1474715"/>
                  <a:gd name="connsiteX23" fmla="*/ 984909 w 1451253"/>
                  <a:gd name="connsiteY23" fmla="*/ 122156 h 1474715"/>
                  <a:gd name="connsiteX24" fmla="*/ 1039773 w 1451253"/>
                  <a:gd name="connsiteY24" fmla="*/ 140444 h 1474715"/>
                  <a:gd name="connsiteX25" fmla="*/ 1094637 w 1451253"/>
                  <a:gd name="connsiteY25" fmla="*/ 167876 h 1474715"/>
                  <a:gd name="connsiteX26" fmla="*/ 1122069 w 1451253"/>
                  <a:gd name="connsiteY26" fmla="*/ 186164 h 1474715"/>
                  <a:gd name="connsiteX27" fmla="*/ 1149501 w 1451253"/>
                  <a:gd name="connsiteY27" fmla="*/ 195308 h 1474715"/>
                  <a:gd name="connsiteX28" fmla="*/ 1204365 w 1451253"/>
                  <a:gd name="connsiteY28" fmla="*/ 231884 h 1474715"/>
                  <a:gd name="connsiteX29" fmla="*/ 1250085 w 1451253"/>
                  <a:gd name="connsiteY29" fmla="*/ 268460 h 1474715"/>
                  <a:gd name="connsiteX30" fmla="*/ 1304949 w 1451253"/>
                  <a:gd name="connsiteY30" fmla="*/ 305036 h 1474715"/>
                  <a:gd name="connsiteX31" fmla="*/ 1359813 w 1451253"/>
                  <a:gd name="connsiteY31" fmla="*/ 332468 h 1474715"/>
                  <a:gd name="connsiteX32" fmla="*/ 1378101 w 1451253"/>
                  <a:gd name="connsiteY32" fmla="*/ 359900 h 1474715"/>
                  <a:gd name="connsiteX33" fmla="*/ 1405533 w 1451253"/>
                  <a:gd name="connsiteY33" fmla="*/ 369044 h 1474715"/>
                  <a:gd name="connsiteX34" fmla="*/ 1423821 w 1451253"/>
                  <a:gd name="connsiteY34" fmla="*/ 423908 h 1474715"/>
                  <a:gd name="connsiteX35" fmla="*/ 1442109 w 1451253"/>
                  <a:gd name="connsiteY35" fmla="*/ 478772 h 1474715"/>
                  <a:gd name="connsiteX36" fmla="*/ 1451253 w 1451253"/>
                  <a:gd name="connsiteY36" fmla="*/ 506204 h 1474715"/>
                  <a:gd name="connsiteX37" fmla="*/ 1432965 w 1451253"/>
                  <a:gd name="connsiteY37" fmla="*/ 625076 h 1474715"/>
                  <a:gd name="connsiteX38" fmla="*/ 1414677 w 1451253"/>
                  <a:gd name="connsiteY38" fmla="*/ 652508 h 1474715"/>
                  <a:gd name="connsiteX39" fmla="*/ 1387245 w 1451253"/>
                  <a:gd name="connsiteY39" fmla="*/ 670796 h 1474715"/>
                  <a:gd name="connsiteX40" fmla="*/ 1368957 w 1451253"/>
                  <a:gd name="connsiteY40" fmla="*/ 698228 h 1474715"/>
                  <a:gd name="connsiteX41" fmla="*/ 1341525 w 1451253"/>
                  <a:gd name="connsiteY41" fmla="*/ 716516 h 1474715"/>
                  <a:gd name="connsiteX42" fmla="*/ 1323237 w 1451253"/>
                  <a:gd name="connsiteY42" fmla="*/ 771380 h 1474715"/>
                  <a:gd name="connsiteX43" fmla="*/ 1314093 w 1451253"/>
                  <a:gd name="connsiteY43" fmla="*/ 798812 h 1474715"/>
                  <a:gd name="connsiteX44" fmla="*/ 1304949 w 1451253"/>
                  <a:gd name="connsiteY44" fmla="*/ 826244 h 1474715"/>
                  <a:gd name="connsiteX45" fmla="*/ 1295805 w 1451253"/>
                  <a:gd name="connsiteY45" fmla="*/ 853676 h 1474715"/>
                  <a:gd name="connsiteX46" fmla="*/ 1286661 w 1451253"/>
                  <a:gd name="connsiteY46" fmla="*/ 908540 h 1474715"/>
                  <a:gd name="connsiteX47" fmla="*/ 1277517 w 1451253"/>
                  <a:gd name="connsiteY47" fmla="*/ 935972 h 1474715"/>
                  <a:gd name="connsiteX48" fmla="*/ 1268373 w 1451253"/>
                  <a:gd name="connsiteY48" fmla="*/ 972548 h 1474715"/>
                  <a:gd name="connsiteX49" fmla="*/ 1259229 w 1451253"/>
                  <a:gd name="connsiteY49" fmla="*/ 999980 h 1474715"/>
                  <a:gd name="connsiteX50" fmla="*/ 1231797 w 1451253"/>
                  <a:gd name="connsiteY50" fmla="*/ 1100564 h 1474715"/>
                  <a:gd name="connsiteX51" fmla="*/ 1213509 w 1451253"/>
                  <a:gd name="connsiteY51" fmla="*/ 1127996 h 1474715"/>
                  <a:gd name="connsiteX52" fmla="*/ 1195221 w 1451253"/>
                  <a:gd name="connsiteY52" fmla="*/ 1182860 h 1474715"/>
                  <a:gd name="connsiteX53" fmla="*/ 1186077 w 1451253"/>
                  <a:gd name="connsiteY53" fmla="*/ 1310876 h 1474715"/>
                  <a:gd name="connsiteX54" fmla="*/ 1158645 w 1451253"/>
                  <a:gd name="connsiteY54" fmla="*/ 1420604 h 1474715"/>
                  <a:gd name="connsiteX55" fmla="*/ 1131213 w 1451253"/>
                  <a:gd name="connsiteY55" fmla="*/ 1438892 h 1474715"/>
                  <a:gd name="connsiteX56" fmla="*/ 664869 w 1451253"/>
                  <a:gd name="connsiteY56" fmla="*/ 1466324 h 1474715"/>
                  <a:gd name="connsiteX57" fmla="*/ 483513 w 1451253"/>
                  <a:gd name="connsiteY57" fmla="*/ 1460355 h 1474715"/>
                  <a:gd name="connsiteX58" fmla="*/ 423823 w 1451253"/>
                  <a:gd name="connsiteY58" fmla="*/ 1341483 h 1474715"/>
                  <a:gd name="connsiteX59" fmla="*/ 335685 w 1451253"/>
                  <a:gd name="connsiteY59" fmla="*/ 1283444 h 1474715"/>
                  <a:gd name="connsiteX60" fmla="*/ 314984 w 1451253"/>
                  <a:gd name="connsiteY60" fmla="*/ 1204323 h 1474715"/>
                  <a:gd name="connsiteX61" fmla="*/ 214146 w 1451253"/>
                  <a:gd name="connsiteY61" fmla="*/ 1108184 h 1474715"/>
                  <a:gd name="connsiteX62" fmla="*/ 123468 w 1451253"/>
                  <a:gd name="connsiteY62" fmla="*/ 914128 h 1474715"/>
                  <a:gd name="connsiteX63" fmla="*/ 10565 w 1451253"/>
                  <a:gd name="connsiteY63" fmla="*/ 824212 h 1474715"/>
                  <a:gd name="connsiteX0" fmla="*/ 10565 w 1451253"/>
                  <a:gd name="connsiteY0" fmla="*/ 824212 h 1474715"/>
                  <a:gd name="connsiteX1" fmla="*/ 23519 w 1451253"/>
                  <a:gd name="connsiteY1" fmla="*/ 647682 h 1474715"/>
                  <a:gd name="connsiteX2" fmla="*/ 97052 w 1451253"/>
                  <a:gd name="connsiteY2" fmla="*/ 569704 h 1474715"/>
                  <a:gd name="connsiteX3" fmla="*/ 212876 w 1451253"/>
                  <a:gd name="connsiteY3" fmla="*/ 652762 h 1474715"/>
                  <a:gd name="connsiteX4" fmla="*/ 264946 w 1451253"/>
                  <a:gd name="connsiteY4" fmla="*/ 733407 h 1474715"/>
                  <a:gd name="connsiteX5" fmla="*/ 353973 w 1451253"/>
                  <a:gd name="connsiteY5" fmla="*/ 679940 h 1474715"/>
                  <a:gd name="connsiteX6" fmla="*/ 372261 w 1451253"/>
                  <a:gd name="connsiteY6" fmla="*/ 652508 h 1474715"/>
                  <a:gd name="connsiteX7" fmla="*/ 390549 w 1451253"/>
                  <a:gd name="connsiteY7" fmla="*/ 597644 h 1474715"/>
                  <a:gd name="connsiteX8" fmla="*/ 316254 w 1451253"/>
                  <a:gd name="connsiteY8" fmla="*/ 545447 h 1474715"/>
                  <a:gd name="connsiteX9" fmla="*/ 214146 w 1451253"/>
                  <a:gd name="connsiteY9" fmla="*/ 336913 h 1474715"/>
                  <a:gd name="connsiteX10" fmla="*/ 209701 w 1451253"/>
                  <a:gd name="connsiteY10" fmla="*/ 171051 h 1474715"/>
                  <a:gd name="connsiteX11" fmla="*/ 308253 w 1451253"/>
                  <a:gd name="connsiteY11" fmla="*/ 122156 h 1474715"/>
                  <a:gd name="connsiteX12" fmla="*/ 394613 w 1451253"/>
                  <a:gd name="connsiteY12" fmla="*/ 159875 h 1474715"/>
                  <a:gd name="connsiteX13" fmla="*/ 416203 w 1451253"/>
                  <a:gd name="connsiteY13" fmla="*/ 254490 h 1474715"/>
                  <a:gd name="connsiteX14" fmla="*/ 507135 w 1451253"/>
                  <a:gd name="connsiteY14" fmla="*/ 225915 h 1474715"/>
                  <a:gd name="connsiteX15" fmla="*/ 564285 w 1451253"/>
                  <a:gd name="connsiteY15" fmla="*/ 94724 h 1474715"/>
                  <a:gd name="connsiteX16" fmla="*/ 598067 w 1451253"/>
                  <a:gd name="connsiteY16" fmla="*/ 79992 h 1474715"/>
                  <a:gd name="connsiteX17" fmla="*/ 619149 w 1451253"/>
                  <a:gd name="connsiteY17" fmla="*/ 58148 h 1474715"/>
                  <a:gd name="connsiteX18" fmla="*/ 692301 w 1451253"/>
                  <a:gd name="connsiteY18" fmla="*/ 12428 h 1474715"/>
                  <a:gd name="connsiteX19" fmla="*/ 719733 w 1451253"/>
                  <a:gd name="connsiteY19" fmla="*/ 3284 h 1474715"/>
                  <a:gd name="connsiteX20" fmla="*/ 781074 w 1451253"/>
                  <a:gd name="connsiteY20" fmla="*/ 73134 h 1474715"/>
                  <a:gd name="connsiteX21" fmla="*/ 966621 w 1451253"/>
                  <a:gd name="connsiteY21" fmla="*/ 94724 h 1474715"/>
                  <a:gd name="connsiteX22" fmla="*/ 984909 w 1451253"/>
                  <a:gd name="connsiteY22" fmla="*/ 122156 h 1474715"/>
                  <a:gd name="connsiteX23" fmla="*/ 1039773 w 1451253"/>
                  <a:gd name="connsiteY23" fmla="*/ 140444 h 1474715"/>
                  <a:gd name="connsiteX24" fmla="*/ 1094637 w 1451253"/>
                  <a:gd name="connsiteY24" fmla="*/ 167876 h 1474715"/>
                  <a:gd name="connsiteX25" fmla="*/ 1122069 w 1451253"/>
                  <a:gd name="connsiteY25" fmla="*/ 186164 h 1474715"/>
                  <a:gd name="connsiteX26" fmla="*/ 1149501 w 1451253"/>
                  <a:gd name="connsiteY26" fmla="*/ 195308 h 1474715"/>
                  <a:gd name="connsiteX27" fmla="*/ 1204365 w 1451253"/>
                  <a:gd name="connsiteY27" fmla="*/ 231884 h 1474715"/>
                  <a:gd name="connsiteX28" fmla="*/ 1250085 w 1451253"/>
                  <a:gd name="connsiteY28" fmla="*/ 268460 h 1474715"/>
                  <a:gd name="connsiteX29" fmla="*/ 1304949 w 1451253"/>
                  <a:gd name="connsiteY29" fmla="*/ 305036 h 1474715"/>
                  <a:gd name="connsiteX30" fmla="*/ 1359813 w 1451253"/>
                  <a:gd name="connsiteY30" fmla="*/ 332468 h 1474715"/>
                  <a:gd name="connsiteX31" fmla="*/ 1378101 w 1451253"/>
                  <a:gd name="connsiteY31" fmla="*/ 359900 h 1474715"/>
                  <a:gd name="connsiteX32" fmla="*/ 1405533 w 1451253"/>
                  <a:gd name="connsiteY32" fmla="*/ 369044 h 1474715"/>
                  <a:gd name="connsiteX33" fmla="*/ 1423821 w 1451253"/>
                  <a:gd name="connsiteY33" fmla="*/ 423908 h 1474715"/>
                  <a:gd name="connsiteX34" fmla="*/ 1442109 w 1451253"/>
                  <a:gd name="connsiteY34" fmla="*/ 478772 h 1474715"/>
                  <a:gd name="connsiteX35" fmla="*/ 1451253 w 1451253"/>
                  <a:gd name="connsiteY35" fmla="*/ 506204 h 1474715"/>
                  <a:gd name="connsiteX36" fmla="*/ 1432965 w 1451253"/>
                  <a:gd name="connsiteY36" fmla="*/ 625076 h 1474715"/>
                  <a:gd name="connsiteX37" fmla="*/ 1414677 w 1451253"/>
                  <a:gd name="connsiteY37" fmla="*/ 652508 h 1474715"/>
                  <a:gd name="connsiteX38" fmla="*/ 1387245 w 1451253"/>
                  <a:gd name="connsiteY38" fmla="*/ 670796 h 1474715"/>
                  <a:gd name="connsiteX39" fmla="*/ 1368957 w 1451253"/>
                  <a:gd name="connsiteY39" fmla="*/ 698228 h 1474715"/>
                  <a:gd name="connsiteX40" fmla="*/ 1341525 w 1451253"/>
                  <a:gd name="connsiteY40" fmla="*/ 716516 h 1474715"/>
                  <a:gd name="connsiteX41" fmla="*/ 1323237 w 1451253"/>
                  <a:gd name="connsiteY41" fmla="*/ 771380 h 1474715"/>
                  <a:gd name="connsiteX42" fmla="*/ 1314093 w 1451253"/>
                  <a:gd name="connsiteY42" fmla="*/ 798812 h 1474715"/>
                  <a:gd name="connsiteX43" fmla="*/ 1304949 w 1451253"/>
                  <a:gd name="connsiteY43" fmla="*/ 826244 h 1474715"/>
                  <a:gd name="connsiteX44" fmla="*/ 1295805 w 1451253"/>
                  <a:gd name="connsiteY44" fmla="*/ 853676 h 1474715"/>
                  <a:gd name="connsiteX45" fmla="*/ 1286661 w 1451253"/>
                  <a:gd name="connsiteY45" fmla="*/ 908540 h 1474715"/>
                  <a:gd name="connsiteX46" fmla="*/ 1277517 w 1451253"/>
                  <a:gd name="connsiteY46" fmla="*/ 935972 h 1474715"/>
                  <a:gd name="connsiteX47" fmla="*/ 1268373 w 1451253"/>
                  <a:gd name="connsiteY47" fmla="*/ 972548 h 1474715"/>
                  <a:gd name="connsiteX48" fmla="*/ 1259229 w 1451253"/>
                  <a:gd name="connsiteY48" fmla="*/ 999980 h 1474715"/>
                  <a:gd name="connsiteX49" fmla="*/ 1231797 w 1451253"/>
                  <a:gd name="connsiteY49" fmla="*/ 1100564 h 1474715"/>
                  <a:gd name="connsiteX50" fmla="*/ 1213509 w 1451253"/>
                  <a:gd name="connsiteY50" fmla="*/ 1127996 h 1474715"/>
                  <a:gd name="connsiteX51" fmla="*/ 1195221 w 1451253"/>
                  <a:gd name="connsiteY51" fmla="*/ 1182860 h 1474715"/>
                  <a:gd name="connsiteX52" fmla="*/ 1186077 w 1451253"/>
                  <a:gd name="connsiteY52" fmla="*/ 1310876 h 1474715"/>
                  <a:gd name="connsiteX53" fmla="*/ 1158645 w 1451253"/>
                  <a:gd name="connsiteY53" fmla="*/ 1420604 h 1474715"/>
                  <a:gd name="connsiteX54" fmla="*/ 1131213 w 1451253"/>
                  <a:gd name="connsiteY54" fmla="*/ 1438892 h 1474715"/>
                  <a:gd name="connsiteX55" fmla="*/ 664869 w 1451253"/>
                  <a:gd name="connsiteY55" fmla="*/ 1466324 h 1474715"/>
                  <a:gd name="connsiteX56" fmla="*/ 483513 w 1451253"/>
                  <a:gd name="connsiteY56" fmla="*/ 1460355 h 1474715"/>
                  <a:gd name="connsiteX57" fmla="*/ 423823 w 1451253"/>
                  <a:gd name="connsiteY57" fmla="*/ 1341483 h 1474715"/>
                  <a:gd name="connsiteX58" fmla="*/ 335685 w 1451253"/>
                  <a:gd name="connsiteY58" fmla="*/ 1283444 h 1474715"/>
                  <a:gd name="connsiteX59" fmla="*/ 314984 w 1451253"/>
                  <a:gd name="connsiteY59" fmla="*/ 1204323 h 1474715"/>
                  <a:gd name="connsiteX60" fmla="*/ 214146 w 1451253"/>
                  <a:gd name="connsiteY60" fmla="*/ 1108184 h 1474715"/>
                  <a:gd name="connsiteX61" fmla="*/ 123468 w 1451253"/>
                  <a:gd name="connsiteY61" fmla="*/ 914128 h 1474715"/>
                  <a:gd name="connsiteX62" fmla="*/ 10565 w 1451253"/>
                  <a:gd name="connsiteY62" fmla="*/ 824212 h 1474715"/>
                  <a:gd name="connsiteX0" fmla="*/ 10565 w 1451253"/>
                  <a:gd name="connsiteY0" fmla="*/ 824212 h 1474715"/>
                  <a:gd name="connsiteX1" fmla="*/ 23519 w 1451253"/>
                  <a:gd name="connsiteY1" fmla="*/ 647682 h 1474715"/>
                  <a:gd name="connsiteX2" fmla="*/ 97052 w 1451253"/>
                  <a:gd name="connsiteY2" fmla="*/ 569704 h 1474715"/>
                  <a:gd name="connsiteX3" fmla="*/ 212876 w 1451253"/>
                  <a:gd name="connsiteY3" fmla="*/ 652762 h 1474715"/>
                  <a:gd name="connsiteX4" fmla="*/ 264946 w 1451253"/>
                  <a:gd name="connsiteY4" fmla="*/ 733407 h 1474715"/>
                  <a:gd name="connsiteX5" fmla="*/ 353973 w 1451253"/>
                  <a:gd name="connsiteY5" fmla="*/ 679940 h 1474715"/>
                  <a:gd name="connsiteX6" fmla="*/ 372261 w 1451253"/>
                  <a:gd name="connsiteY6" fmla="*/ 652508 h 1474715"/>
                  <a:gd name="connsiteX7" fmla="*/ 390549 w 1451253"/>
                  <a:gd name="connsiteY7" fmla="*/ 597644 h 1474715"/>
                  <a:gd name="connsiteX8" fmla="*/ 316254 w 1451253"/>
                  <a:gd name="connsiteY8" fmla="*/ 545447 h 1474715"/>
                  <a:gd name="connsiteX9" fmla="*/ 214146 w 1451253"/>
                  <a:gd name="connsiteY9" fmla="*/ 336913 h 1474715"/>
                  <a:gd name="connsiteX10" fmla="*/ 209701 w 1451253"/>
                  <a:gd name="connsiteY10" fmla="*/ 171051 h 1474715"/>
                  <a:gd name="connsiteX11" fmla="*/ 308253 w 1451253"/>
                  <a:gd name="connsiteY11" fmla="*/ 122156 h 1474715"/>
                  <a:gd name="connsiteX12" fmla="*/ 394613 w 1451253"/>
                  <a:gd name="connsiteY12" fmla="*/ 159875 h 1474715"/>
                  <a:gd name="connsiteX13" fmla="*/ 416203 w 1451253"/>
                  <a:gd name="connsiteY13" fmla="*/ 254490 h 1474715"/>
                  <a:gd name="connsiteX14" fmla="*/ 507135 w 1451253"/>
                  <a:gd name="connsiteY14" fmla="*/ 225915 h 1474715"/>
                  <a:gd name="connsiteX15" fmla="*/ 564285 w 1451253"/>
                  <a:gd name="connsiteY15" fmla="*/ 94724 h 1474715"/>
                  <a:gd name="connsiteX16" fmla="*/ 598067 w 1451253"/>
                  <a:gd name="connsiteY16" fmla="*/ 79992 h 1474715"/>
                  <a:gd name="connsiteX17" fmla="*/ 619149 w 1451253"/>
                  <a:gd name="connsiteY17" fmla="*/ 58148 h 1474715"/>
                  <a:gd name="connsiteX18" fmla="*/ 692301 w 1451253"/>
                  <a:gd name="connsiteY18" fmla="*/ 12428 h 1474715"/>
                  <a:gd name="connsiteX19" fmla="*/ 719733 w 1451253"/>
                  <a:gd name="connsiteY19" fmla="*/ 3284 h 1474715"/>
                  <a:gd name="connsiteX20" fmla="*/ 781074 w 1451253"/>
                  <a:gd name="connsiteY20" fmla="*/ 73134 h 1474715"/>
                  <a:gd name="connsiteX21" fmla="*/ 984909 w 1451253"/>
                  <a:gd name="connsiteY21" fmla="*/ 122156 h 1474715"/>
                  <a:gd name="connsiteX22" fmla="*/ 1039773 w 1451253"/>
                  <a:gd name="connsiteY22" fmla="*/ 140444 h 1474715"/>
                  <a:gd name="connsiteX23" fmla="*/ 1094637 w 1451253"/>
                  <a:gd name="connsiteY23" fmla="*/ 167876 h 1474715"/>
                  <a:gd name="connsiteX24" fmla="*/ 1122069 w 1451253"/>
                  <a:gd name="connsiteY24" fmla="*/ 186164 h 1474715"/>
                  <a:gd name="connsiteX25" fmla="*/ 1149501 w 1451253"/>
                  <a:gd name="connsiteY25" fmla="*/ 195308 h 1474715"/>
                  <a:gd name="connsiteX26" fmla="*/ 1204365 w 1451253"/>
                  <a:gd name="connsiteY26" fmla="*/ 231884 h 1474715"/>
                  <a:gd name="connsiteX27" fmla="*/ 1250085 w 1451253"/>
                  <a:gd name="connsiteY27" fmla="*/ 268460 h 1474715"/>
                  <a:gd name="connsiteX28" fmla="*/ 1304949 w 1451253"/>
                  <a:gd name="connsiteY28" fmla="*/ 305036 h 1474715"/>
                  <a:gd name="connsiteX29" fmla="*/ 1359813 w 1451253"/>
                  <a:gd name="connsiteY29" fmla="*/ 332468 h 1474715"/>
                  <a:gd name="connsiteX30" fmla="*/ 1378101 w 1451253"/>
                  <a:gd name="connsiteY30" fmla="*/ 359900 h 1474715"/>
                  <a:gd name="connsiteX31" fmla="*/ 1405533 w 1451253"/>
                  <a:gd name="connsiteY31" fmla="*/ 369044 h 1474715"/>
                  <a:gd name="connsiteX32" fmla="*/ 1423821 w 1451253"/>
                  <a:gd name="connsiteY32" fmla="*/ 423908 h 1474715"/>
                  <a:gd name="connsiteX33" fmla="*/ 1442109 w 1451253"/>
                  <a:gd name="connsiteY33" fmla="*/ 478772 h 1474715"/>
                  <a:gd name="connsiteX34" fmla="*/ 1451253 w 1451253"/>
                  <a:gd name="connsiteY34" fmla="*/ 506204 h 1474715"/>
                  <a:gd name="connsiteX35" fmla="*/ 1432965 w 1451253"/>
                  <a:gd name="connsiteY35" fmla="*/ 625076 h 1474715"/>
                  <a:gd name="connsiteX36" fmla="*/ 1414677 w 1451253"/>
                  <a:gd name="connsiteY36" fmla="*/ 652508 h 1474715"/>
                  <a:gd name="connsiteX37" fmla="*/ 1387245 w 1451253"/>
                  <a:gd name="connsiteY37" fmla="*/ 670796 h 1474715"/>
                  <a:gd name="connsiteX38" fmla="*/ 1368957 w 1451253"/>
                  <a:gd name="connsiteY38" fmla="*/ 698228 h 1474715"/>
                  <a:gd name="connsiteX39" fmla="*/ 1341525 w 1451253"/>
                  <a:gd name="connsiteY39" fmla="*/ 716516 h 1474715"/>
                  <a:gd name="connsiteX40" fmla="*/ 1323237 w 1451253"/>
                  <a:gd name="connsiteY40" fmla="*/ 771380 h 1474715"/>
                  <a:gd name="connsiteX41" fmla="*/ 1314093 w 1451253"/>
                  <a:gd name="connsiteY41" fmla="*/ 798812 h 1474715"/>
                  <a:gd name="connsiteX42" fmla="*/ 1304949 w 1451253"/>
                  <a:gd name="connsiteY42" fmla="*/ 826244 h 1474715"/>
                  <a:gd name="connsiteX43" fmla="*/ 1295805 w 1451253"/>
                  <a:gd name="connsiteY43" fmla="*/ 853676 h 1474715"/>
                  <a:gd name="connsiteX44" fmla="*/ 1286661 w 1451253"/>
                  <a:gd name="connsiteY44" fmla="*/ 908540 h 1474715"/>
                  <a:gd name="connsiteX45" fmla="*/ 1277517 w 1451253"/>
                  <a:gd name="connsiteY45" fmla="*/ 935972 h 1474715"/>
                  <a:gd name="connsiteX46" fmla="*/ 1268373 w 1451253"/>
                  <a:gd name="connsiteY46" fmla="*/ 972548 h 1474715"/>
                  <a:gd name="connsiteX47" fmla="*/ 1259229 w 1451253"/>
                  <a:gd name="connsiteY47" fmla="*/ 999980 h 1474715"/>
                  <a:gd name="connsiteX48" fmla="*/ 1231797 w 1451253"/>
                  <a:gd name="connsiteY48" fmla="*/ 1100564 h 1474715"/>
                  <a:gd name="connsiteX49" fmla="*/ 1213509 w 1451253"/>
                  <a:gd name="connsiteY49" fmla="*/ 1127996 h 1474715"/>
                  <a:gd name="connsiteX50" fmla="*/ 1195221 w 1451253"/>
                  <a:gd name="connsiteY50" fmla="*/ 1182860 h 1474715"/>
                  <a:gd name="connsiteX51" fmla="*/ 1186077 w 1451253"/>
                  <a:gd name="connsiteY51" fmla="*/ 1310876 h 1474715"/>
                  <a:gd name="connsiteX52" fmla="*/ 1158645 w 1451253"/>
                  <a:gd name="connsiteY52" fmla="*/ 1420604 h 1474715"/>
                  <a:gd name="connsiteX53" fmla="*/ 1131213 w 1451253"/>
                  <a:gd name="connsiteY53" fmla="*/ 1438892 h 1474715"/>
                  <a:gd name="connsiteX54" fmla="*/ 664869 w 1451253"/>
                  <a:gd name="connsiteY54" fmla="*/ 1466324 h 1474715"/>
                  <a:gd name="connsiteX55" fmla="*/ 483513 w 1451253"/>
                  <a:gd name="connsiteY55" fmla="*/ 1460355 h 1474715"/>
                  <a:gd name="connsiteX56" fmla="*/ 423823 w 1451253"/>
                  <a:gd name="connsiteY56" fmla="*/ 1341483 h 1474715"/>
                  <a:gd name="connsiteX57" fmla="*/ 335685 w 1451253"/>
                  <a:gd name="connsiteY57" fmla="*/ 1283444 h 1474715"/>
                  <a:gd name="connsiteX58" fmla="*/ 314984 w 1451253"/>
                  <a:gd name="connsiteY58" fmla="*/ 1204323 h 1474715"/>
                  <a:gd name="connsiteX59" fmla="*/ 214146 w 1451253"/>
                  <a:gd name="connsiteY59" fmla="*/ 1108184 h 1474715"/>
                  <a:gd name="connsiteX60" fmla="*/ 123468 w 1451253"/>
                  <a:gd name="connsiteY60" fmla="*/ 914128 h 1474715"/>
                  <a:gd name="connsiteX61" fmla="*/ 10565 w 1451253"/>
                  <a:gd name="connsiteY61" fmla="*/ 824212 h 1474715"/>
                  <a:gd name="connsiteX0" fmla="*/ 10565 w 1451253"/>
                  <a:gd name="connsiteY0" fmla="*/ 824212 h 1474715"/>
                  <a:gd name="connsiteX1" fmla="*/ 23519 w 1451253"/>
                  <a:gd name="connsiteY1" fmla="*/ 647682 h 1474715"/>
                  <a:gd name="connsiteX2" fmla="*/ 97052 w 1451253"/>
                  <a:gd name="connsiteY2" fmla="*/ 569704 h 1474715"/>
                  <a:gd name="connsiteX3" fmla="*/ 212876 w 1451253"/>
                  <a:gd name="connsiteY3" fmla="*/ 652762 h 1474715"/>
                  <a:gd name="connsiteX4" fmla="*/ 264946 w 1451253"/>
                  <a:gd name="connsiteY4" fmla="*/ 733407 h 1474715"/>
                  <a:gd name="connsiteX5" fmla="*/ 353973 w 1451253"/>
                  <a:gd name="connsiteY5" fmla="*/ 679940 h 1474715"/>
                  <a:gd name="connsiteX6" fmla="*/ 372261 w 1451253"/>
                  <a:gd name="connsiteY6" fmla="*/ 652508 h 1474715"/>
                  <a:gd name="connsiteX7" fmla="*/ 390549 w 1451253"/>
                  <a:gd name="connsiteY7" fmla="*/ 597644 h 1474715"/>
                  <a:gd name="connsiteX8" fmla="*/ 316254 w 1451253"/>
                  <a:gd name="connsiteY8" fmla="*/ 545447 h 1474715"/>
                  <a:gd name="connsiteX9" fmla="*/ 214146 w 1451253"/>
                  <a:gd name="connsiteY9" fmla="*/ 336913 h 1474715"/>
                  <a:gd name="connsiteX10" fmla="*/ 209701 w 1451253"/>
                  <a:gd name="connsiteY10" fmla="*/ 171051 h 1474715"/>
                  <a:gd name="connsiteX11" fmla="*/ 308253 w 1451253"/>
                  <a:gd name="connsiteY11" fmla="*/ 122156 h 1474715"/>
                  <a:gd name="connsiteX12" fmla="*/ 394613 w 1451253"/>
                  <a:gd name="connsiteY12" fmla="*/ 159875 h 1474715"/>
                  <a:gd name="connsiteX13" fmla="*/ 416203 w 1451253"/>
                  <a:gd name="connsiteY13" fmla="*/ 254490 h 1474715"/>
                  <a:gd name="connsiteX14" fmla="*/ 507135 w 1451253"/>
                  <a:gd name="connsiteY14" fmla="*/ 225915 h 1474715"/>
                  <a:gd name="connsiteX15" fmla="*/ 564285 w 1451253"/>
                  <a:gd name="connsiteY15" fmla="*/ 94724 h 1474715"/>
                  <a:gd name="connsiteX16" fmla="*/ 598067 w 1451253"/>
                  <a:gd name="connsiteY16" fmla="*/ 79992 h 1474715"/>
                  <a:gd name="connsiteX17" fmla="*/ 619149 w 1451253"/>
                  <a:gd name="connsiteY17" fmla="*/ 58148 h 1474715"/>
                  <a:gd name="connsiteX18" fmla="*/ 692301 w 1451253"/>
                  <a:gd name="connsiteY18" fmla="*/ 12428 h 1474715"/>
                  <a:gd name="connsiteX19" fmla="*/ 719733 w 1451253"/>
                  <a:gd name="connsiteY19" fmla="*/ 3284 h 1474715"/>
                  <a:gd name="connsiteX20" fmla="*/ 781074 w 1451253"/>
                  <a:gd name="connsiteY20" fmla="*/ 73134 h 1474715"/>
                  <a:gd name="connsiteX21" fmla="*/ 984909 w 1451253"/>
                  <a:gd name="connsiteY21" fmla="*/ 122156 h 1474715"/>
                  <a:gd name="connsiteX22" fmla="*/ 1094637 w 1451253"/>
                  <a:gd name="connsiteY22" fmla="*/ 167876 h 1474715"/>
                  <a:gd name="connsiteX23" fmla="*/ 1122069 w 1451253"/>
                  <a:gd name="connsiteY23" fmla="*/ 186164 h 1474715"/>
                  <a:gd name="connsiteX24" fmla="*/ 1149501 w 1451253"/>
                  <a:gd name="connsiteY24" fmla="*/ 195308 h 1474715"/>
                  <a:gd name="connsiteX25" fmla="*/ 1204365 w 1451253"/>
                  <a:gd name="connsiteY25" fmla="*/ 231884 h 1474715"/>
                  <a:gd name="connsiteX26" fmla="*/ 1250085 w 1451253"/>
                  <a:gd name="connsiteY26" fmla="*/ 268460 h 1474715"/>
                  <a:gd name="connsiteX27" fmla="*/ 1304949 w 1451253"/>
                  <a:gd name="connsiteY27" fmla="*/ 305036 h 1474715"/>
                  <a:gd name="connsiteX28" fmla="*/ 1359813 w 1451253"/>
                  <a:gd name="connsiteY28" fmla="*/ 332468 h 1474715"/>
                  <a:gd name="connsiteX29" fmla="*/ 1378101 w 1451253"/>
                  <a:gd name="connsiteY29" fmla="*/ 359900 h 1474715"/>
                  <a:gd name="connsiteX30" fmla="*/ 1405533 w 1451253"/>
                  <a:gd name="connsiteY30" fmla="*/ 369044 h 1474715"/>
                  <a:gd name="connsiteX31" fmla="*/ 1423821 w 1451253"/>
                  <a:gd name="connsiteY31" fmla="*/ 423908 h 1474715"/>
                  <a:gd name="connsiteX32" fmla="*/ 1442109 w 1451253"/>
                  <a:gd name="connsiteY32" fmla="*/ 478772 h 1474715"/>
                  <a:gd name="connsiteX33" fmla="*/ 1451253 w 1451253"/>
                  <a:gd name="connsiteY33" fmla="*/ 506204 h 1474715"/>
                  <a:gd name="connsiteX34" fmla="*/ 1432965 w 1451253"/>
                  <a:gd name="connsiteY34" fmla="*/ 625076 h 1474715"/>
                  <a:gd name="connsiteX35" fmla="*/ 1414677 w 1451253"/>
                  <a:gd name="connsiteY35" fmla="*/ 652508 h 1474715"/>
                  <a:gd name="connsiteX36" fmla="*/ 1387245 w 1451253"/>
                  <a:gd name="connsiteY36" fmla="*/ 670796 h 1474715"/>
                  <a:gd name="connsiteX37" fmla="*/ 1368957 w 1451253"/>
                  <a:gd name="connsiteY37" fmla="*/ 698228 h 1474715"/>
                  <a:gd name="connsiteX38" fmla="*/ 1341525 w 1451253"/>
                  <a:gd name="connsiteY38" fmla="*/ 716516 h 1474715"/>
                  <a:gd name="connsiteX39" fmla="*/ 1323237 w 1451253"/>
                  <a:gd name="connsiteY39" fmla="*/ 771380 h 1474715"/>
                  <a:gd name="connsiteX40" fmla="*/ 1314093 w 1451253"/>
                  <a:gd name="connsiteY40" fmla="*/ 798812 h 1474715"/>
                  <a:gd name="connsiteX41" fmla="*/ 1304949 w 1451253"/>
                  <a:gd name="connsiteY41" fmla="*/ 826244 h 1474715"/>
                  <a:gd name="connsiteX42" fmla="*/ 1295805 w 1451253"/>
                  <a:gd name="connsiteY42" fmla="*/ 853676 h 1474715"/>
                  <a:gd name="connsiteX43" fmla="*/ 1286661 w 1451253"/>
                  <a:gd name="connsiteY43" fmla="*/ 908540 h 1474715"/>
                  <a:gd name="connsiteX44" fmla="*/ 1277517 w 1451253"/>
                  <a:gd name="connsiteY44" fmla="*/ 935972 h 1474715"/>
                  <a:gd name="connsiteX45" fmla="*/ 1268373 w 1451253"/>
                  <a:gd name="connsiteY45" fmla="*/ 972548 h 1474715"/>
                  <a:gd name="connsiteX46" fmla="*/ 1259229 w 1451253"/>
                  <a:gd name="connsiteY46" fmla="*/ 999980 h 1474715"/>
                  <a:gd name="connsiteX47" fmla="*/ 1231797 w 1451253"/>
                  <a:gd name="connsiteY47" fmla="*/ 1100564 h 1474715"/>
                  <a:gd name="connsiteX48" fmla="*/ 1213509 w 1451253"/>
                  <a:gd name="connsiteY48" fmla="*/ 1127996 h 1474715"/>
                  <a:gd name="connsiteX49" fmla="*/ 1195221 w 1451253"/>
                  <a:gd name="connsiteY49" fmla="*/ 1182860 h 1474715"/>
                  <a:gd name="connsiteX50" fmla="*/ 1186077 w 1451253"/>
                  <a:gd name="connsiteY50" fmla="*/ 1310876 h 1474715"/>
                  <a:gd name="connsiteX51" fmla="*/ 1158645 w 1451253"/>
                  <a:gd name="connsiteY51" fmla="*/ 1420604 h 1474715"/>
                  <a:gd name="connsiteX52" fmla="*/ 1131213 w 1451253"/>
                  <a:gd name="connsiteY52" fmla="*/ 1438892 h 1474715"/>
                  <a:gd name="connsiteX53" fmla="*/ 664869 w 1451253"/>
                  <a:gd name="connsiteY53" fmla="*/ 1466324 h 1474715"/>
                  <a:gd name="connsiteX54" fmla="*/ 483513 w 1451253"/>
                  <a:gd name="connsiteY54" fmla="*/ 1460355 h 1474715"/>
                  <a:gd name="connsiteX55" fmla="*/ 423823 w 1451253"/>
                  <a:gd name="connsiteY55" fmla="*/ 1341483 h 1474715"/>
                  <a:gd name="connsiteX56" fmla="*/ 335685 w 1451253"/>
                  <a:gd name="connsiteY56" fmla="*/ 1283444 h 1474715"/>
                  <a:gd name="connsiteX57" fmla="*/ 314984 w 1451253"/>
                  <a:gd name="connsiteY57" fmla="*/ 1204323 h 1474715"/>
                  <a:gd name="connsiteX58" fmla="*/ 214146 w 1451253"/>
                  <a:gd name="connsiteY58" fmla="*/ 1108184 h 1474715"/>
                  <a:gd name="connsiteX59" fmla="*/ 123468 w 1451253"/>
                  <a:gd name="connsiteY59" fmla="*/ 914128 h 1474715"/>
                  <a:gd name="connsiteX60" fmla="*/ 10565 w 1451253"/>
                  <a:gd name="connsiteY60" fmla="*/ 824212 h 1474715"/>
                  <a:gd name="connsiteX0" fmla="*/ 10565 w 1451253"/>
                  <a:gd name="connsiteY0" fmla="*/ 824212 h 1474715"/>
                  <a:gd name="connsiteX1" fmla="*/ 23519 w 1451253"/>
                  <a:gd name="connsiteY1" fmla="*/ 647682 h 1474715"/>
                  <a:gd name="connsiteX2" fmla="*/ 97052 w 1451253"/>
                  <a:gd name="connsiteY2" fmla="*/ 569704 h 1474715"/>
                  <a:gd name="connsiteX3" fmla="*/ 212876 w 1451253"/>
                  <a:gd name="connsiteY3" fmla="*/ 652762 h 1474715"/>
                  <a:gd name="connsiteX4" fmla="*/ 264946 w 1451253"/>
                  <a:gd name="connsiteY4" fmla="*/ 733407 h 1474715"/>
                  <a:gd name="connsiteX5" fmla="*/ 353973 w 1451253"/>
                  <a:gd name="connsiteY5" fmla="*/ 679940 h 1474715"/>
                  <a:gd name="connsiteX6" fmla="*/ 372261 w 1451253"/>
                  <a:gd name="connsiteY6" fmla="*/ 652508 h 1474715"/>
                  <a:gd name="connsiteX7" fmla="*/ 390549 w 1451253"/>
                  <a:gd name="connsiteY7" fmla="*/ 597644 h 1474715"/>
                  <a:gd name="connsiteX8" fmla="*/ 316254 w 1451253"/>
                  <a:gd name="connsiteY8" fmla="*/ 545447 h 1474715"/>
                  <a:gd name="connsiteX9" fmla="*/ 214146 w 1451253"/>
                  <a:gd name="connsiteY9" fmla="*/ 336913 h 1474715"/>
                  <a:gd name="connsiteX10" fmla="*/ 209701 w 1451253"/>
                  <a:gd name="connsiteY10" fmla="*/ 171051 h 1474715"/>
                  <a:gd name="connsiteX11" fmla="*/ 308253 w 1451253"/>
                  <a:gd name="connsiteY11" fmla="*/ 122156 h 1474715"/>
                  <a:gd name="connsiteX12" fmla="*/ 394613 w 1451253"/>
                  <a:gd name="connsiteY12" fmla="*/ 159875 h 1474715"/>
                  <a:gd name="connsiteX13" fmla="*/ 416203 w 1451253"/>
                  <a:gd name="connsiteY13" fmla="*/ 254490 h 1474715"/>
                  <a:gd name="connsiteX14" fmla="*/ 507135 w 1451253"/>
                  <a:gd name="connsiteY14" fmla="*/ 225915 h 1474715"/>
                  <a:gd name="connsiteX15" fmla="*/ 564285 w 1451253"/>
                  <a:gd name="connsiteY15" fmla="*/ 94724 h 1474715"/>
                  <a:gd name="connsiteX16" fmla="*/ 598067 w 1451253"/>
                  <a:gd name="connsiteY16" fmla="*/ 79992 h 1474715"/>
                  <a:gd name="connsiteX17" fmla="*/ 619149 w 1451253"/>
                  <a:gd name="connsiteY17" fmla="*/ 58148 h 1474715"/>
                  <a:gd name="connsiteX18" fmla="*/ 692301 w 1451253"/>
                  <a:gd name="connsiteY18" fmla="*/ 12428 h 1474715"/>
                  <a:gd name="connsiteX19" fmla="*/ 719733 w 1451253"/>
                  <a:gd name="connsiteY19" fmla="*/ 3284 h 1474715"/>
                  <a:gd name="connsiteX20" fmla="*/ 781074 w 1451253"/>
                  <a:gd name="connsiteY20" fmla="*/ 73134 h 1474715"/>
                  <a:gd name="connsiteX21" fmla="*/ 984909 w 1451253"/>
                  <a:gd name="connsiteY21" fmla="*/ 122156 h 1474715"/>
                  <a:gd name="connsiteX22" fmla="*/ 1066062 w 1451253"/>
                  <a:gd name="connsiteY22" fmla="*/ 161526 h 1474715"/>
                  <a:gd name="connsiteX23" fmla="*/ 1122069 w 1451253"/>
                  <a:gd name="connsiteY23" fmla="*/ 186164 h 1474715"/>
                  <a:gd name="connsiteX24" fmla="*/ 1149501 w 1451253"/>
                  <a:gd name="connsiteY24" fmla="*/ 195308 h 1474715"/>
                  <a:gd name="connsiteX25" fmla="*/ 1204365 w 1451253"/>
                  <a:gd name="connsiteY25" fmla="*/ 231884 h 1474715"/>
                  <a:gd name="connsiteX26" fmla="*/ 1250085 w 1451253"/>
                  <a:gd name="connsiteY26" fmla="*/ 268460 h 1474715"/>
                  <a:gd name="connsiteX27" fmla="*/ 1304949 w 1451253"/>
                  <a:gd name="connsiteY27" fmla="*/ 305036 h 1474715"/>
                  <a:gd name="connsiteX28" fmla="*/ 1359813 w 1451253"/>
                  <a:gd name="connsiteY28" fmla="*/ 332468 h 1474715"/>
                  <a:gd name="connsiteX29" fmla="*/ 1378101 w 1451253"/>
                  <a:gd name="connsiteY29" fmla="*/ 359900 h 1474715"/>
                  <a:gd name="connsiteX30" fmla="*/ 1405533 w 1451253"/>
                  <a:gd name="connsiteY30" fmla="*/ 369044 h 1474715"/>
                  <a:gd name="connsiteX31" fmla="*/ 1423821 w 1451253"/>
                  <a:gd name="connsiteY31" fmla="*/ 423908 h 1474715"/>
                  <a:gd name="connsiteX32" fmla="*/ 1442109 w 1451253"/>
                  <a:gd name="connsiteY32" fmla="*/ 478772 h 1474715"/>
                  <a:gd name="connsiteX33" fmla="*/ 1451253 w 1451253"/>
                  <a:gd name="connsiteY33" fmla="*/ 506204 h 1474715"/>
                  <a:gd name="connsiteX34" fmla="*/ 1432965 w 1451253"/>
                  <a:gd name="connsiteY34" fmla="*/ 625076 h 1474715"/>
                  <a:gd name="connsiteX35" fmla="*/ 1414677 w 1451253"/>
                  <a:gd name="connsiteY35" fmla="*/ 652508 h 1474715"/>
                  <a:gd name="connsiteX36" fmla="*/ 1387245 w 1451253"/>
                  <a:gd name="connsiteY36" fmla="*/ 670796 h 1474715"/>
                  <a:gd name="connsiteX37" fmla="*/ 1368957 w 1451253"/>
                  <a:gd name="connsiteY37" fmla="*/ 698228 h 1474715"/>
                  <a:gd name="connsiteX38" fmla="*/ 1341525 w 1451253"/>
                  <a:gd name="connsiteY38" fmla="*/ 716516 h 1474715"/>
                  <a:gd name="connsiteX39" fmla="*/ 1323237 w 1451253"/>
                  <a:gd name="connsiteY39" fmla="*/ 771380 h 1474715"/>
                  <a:gd name="connsiteX40" fmla="*/ 1314093 w 1451253"/>
                  <a:gd name="connsiteY40" fmla="*/ 798812 h 1474715"/>
                  <a:gd name="connsiteX41" fmla="*/ 1304949 w 1451253"/>
                  <a:gd name="connsiteY41" fmla="*/ 826244 h 1474715"/>
                  <a:gd name="connsiteX42" fmla="*/ 1295805 w 1451253"/>
                  <a:gd name="connsiteY42" fmla="*/ 853676 h 1474715"/>
                  <a:gd name="connsiteX43" fmla="*/ 1286661 w 1451253"/>
                  <a:gd name="connsiteY43" fmla="*/ 908540 h 1474715"/>
                  <a:gd name="connsiteX44" fmla="*/ 1277517 w 1451253"/>
                  <a:gd name="connsiteY44" fmla="*/ 935972 h 1474715"/>
                  <a:gd name="connsiteX45" fmla="*/ 1268373 w 1451253"/>
                  <a:gd name="connsiteY45" fmla="*/ 972548 h 1474715"/>
                  <a:gd name="connsiteX46" fmla="*/ 1259229 w 1451253"/>
                  <a:gd name="connsiteY46" fmla="*/ 999980 h 1474715"/>
                  <a:gd name="connsiteX47" fmla="*/ 1231797 w 1451253"/>
                  <a:gd name="connsiteY47" fmla="*/ 1100564 h 1474715"/>
                  <a:gd name="connsiteX48" fmla="*/ 1213509 w 1451253"/>
                  <a:gd name="connsiteY48" fmla="*/ 1127996 h 1474715"/>
                  <a:gd name="connsiteX49" fmla="*/ 1195221 w 1451253"/>
                  <a:gd name="connsiteY49" fmla="*/ 1182860 h 1474715"/>
                  <a:gd name="connsiteX50" fmla="*/ 1186077 w 1451253"/>
                  <a:gd name="connsiteY50" fmla="*/ 1310876 h 1474715"/>
                  <a:gd name="connsiteX51" fmla="*/ 1158645 w 1451253"/>
                  <a:gd name="connsiteY51" fmla="*/ 1420604 h 1474715"/>
                  <a:gd name="connsiteX52" fmla="*/ 1131213 w 1451253"/>
                  <a:gd name="connsiteY52" fmla="*/ 1438892 h 1474715"/>
                  <a:gd name="connsiteX53" fmla="*/ 664869 w 1451253"/>
                  <a:gd name="connsiteY53" fmla="*/ 1466324 h 1474715"/>
                  <a:gd name="connsiteX54" fmla="*/ 483513 w 1451253"/>
                  <a:gd name="connsiteY54" fmla="*/ 1460355 h 1474715"/>
                  <a:gd name="connsiteX55" fmla="*/ 423823 w 1451253"/>
                  <a:gd name="connsiteY55" fmla="*/ 1341483 h 1474715"/>
                  <a:gd name="connsiteX56" fmla="*/ 335685 w 1451253"/>
                  <a:gd name="connsiteY56" fmla="*/ 1283444 h 1474715"/>
                  <a:gd name="connsiteX57" fmla="*/ 314984 w 1451253"/>
                  <a:gd name="connsiteY57" fmla="*/ 1204323 h 1474715"/>
                  <a:gd name="connsiteX58" fmla="*/ 214146 w 1451253"/>
                  <a:gd name="connsiteY58" fmla="*/ 1108184 h 1474715"/>
                  <a:gd name="connsiteX59" fmla="*/ 123468 w 1451253"/>
                  <a:gd name="connsiteY59" fmla="*/ 914128 h 1474715"/>
                  <a:gd name="connsiteX60" fmla="*/ 10565 w 1451253"/>
                  <a:gd name="connsiteY60" fmla="*/ 824212 h 1474715"/>
                  <a:gd name="connsiteX0" fmla="*/ 10565 w 1451253"/>
                  <a:gd name="connsiteY0" fmla="*/ 824212 h 1474715"/>
                  <a:gd name="connsiteX1" fmla="*/ 23519 w 1451253"/>
                  <a:gd name="connsiteY1" fmla="*/ 647682 h 1474715"/>
                  <a:gd name="connsiteX2" fmla="*/ 97052 w 1451253"/>
                  <a:gd name="connsiteY2" fmla="*/ 569704 h 1474715"/>
                  <a:gd name="connsiteX3" fmla="*/ 212876 w 1451253"/>
                  <a:gd name="connsiteY3" fmla="*/ 652762 h 1474715"/>
                  <a:gd name="connsiteX4" fmla="*/ 264946 w 1451253"/>
                  <a:gd name="connsiteY4" fmla="*/ 733407 h 1474715"/>
                  <a:gd name="connsiteX5" fmla="*/ 353973 w 1451253"/>
                  <a:gd name="connsiteY5" fmla="*/ 679940 h 1474715"/>
                  <a:gd name="connsiteX6" fmla="*/ 372261 w 1451253"/>
                  <a:gd name="connsiteY6" fmla="*/ 652508 h 1474715"/>
                  <a:gd name="connsiteX7" fmla="*/ 390549 w 1451253"/>
                  <a:gd name="connsiteY7" fmla="*/ 597644 h 1474715"/>
                  <a:gd name="connsiteX8" fmla="*/ 316254 w 1451253"/>
                  <a:gd name="connsiteY8" fmla="*/ 545447 h 1474715"/>
                  <a:gd name="connsiteX9" fmla="*/ 214146 w 1451253"/>
                  <a:gd name="connsiteY9" fmla="*/ 336913 h 1474715"/>
                  <a:gd name="connsiteX10" fmla="*/ 209701 w 1451253"/>
                  <a:gd name="connsiteY10" fmla="*/ 171051 h 1474715"/>
                  <a:gd name="connsiteX11" fmla="*/ 308253 w 1451253"/>
                  <a:gd name="connsiteY11" fmla="*/ 122156 h 1474715"/>
                  <a:gd name="connsiteX12" fmla="*/ 394613 w 1451253"/>
                  <a:gd name="connsiteY12" fmla="*/ 159875 h 1474715"/>
                  <a:gd name="connsiteX13" fmla="*/ 416203 w 1451253"/>
                  <a:gd name="connsiteY13" fmla="*/ 254490 h 1474715"/>
                  <a:gd name="connsiteX14" fmla="*/ 507135 w 1451253"/>
                  <a:gd name="connsiteY14" fmla="*/ 225915 h 1474715"/>
                  <a:gd name="connsiteX15" fmla="*/ 564285 w 1451253"/>
                  <a:gd name="connsiteY15" fmla="*/ 94724 h 1474715"/>
                  <a:gd name="connsiteX16" fmla="*/ 598067 w 1451253"/>
                  <a:gd name="connsiteY16" fmla="*/ 79992 h 1474715"/>
                  <a:gd name="connsiteX17" fmla="*/ 619149 w 1451253"/>
                  <a:gd name="connsiteY17" fmla="*/ 58148 h 1474715"/>
                  <a:gd name="connsiteX18" fmla="*/ 692301 w 1451253"/>
                  <a:gd name="connsiteY18" fmla="*/ 12428 h 1474715"/>
                  <a:gd name="connsiteX19" fmla="*/ 719733 w 1451253"/>
                  <a:gd name="connsiteY19" fmla="*/ 3284 h 1474715"/>
                  <a:gd name="connsiteX20" fmla="*/ 781074 w 1451253"/>
                  <a:gd name="connsiteY20" fmla="*/ 73134 h 1474715"/>
                  <a:gd name="connsiteX21" fmla="*/ 984909 w 1451253"/>
                  <a:gd name="connsiteY21" fmla="*/ 122156 h 1474715"/>
                  <a:gd name="connsiteX22" fmla="*/ 1066062 w 1451253"/>
                  <a:gd name="connsiteY22" fmla="*/ 161526 h 1474715"/>
                  <a:gd name="connsiteX23" fmla="*/ 1122069 w 1451253"/>
                  <a:gd name="connsiteY23" fmla="*/ 186164 h 1474715"/>
                  <a:gd name="connsiteX24" fmla="*/ 1204365 w 1451253"/>
                  <a:gd name="connsiteY24" fmla="*/ 231884 h 1474715"/>
                  <a:gd name="connsiteX25" fmla="*/ 1250085 w 1451253"/>
                  <a:gd name="connsiteY25" fmla="*/ 268460 h 1474715"/>
                  <a:gd name="connsiteX26" fmla="*/ 1304949 w 1451253"/>
                  <a:gd name="connsiteY26" fmla="*/ 305036 h 1474715"/>
                  <a:gd name="connsiteX27" fmla="*/ 1359813 w 1451253"/>
                  <a:gd name="connsiteY27" fmla="*/ 332468 h 1474715"/>
                  <a:gd name="connsiteX28" fmla="*/ 1378101 w 1451253"/>
                  <a:gd name="connsiteY28" fmla="*/ 359900 h 1474715"/>
                  <a:gd name="connsiteX29" fmla="*/ 1405533 w 1451253"/>
                  <a:gd name="connsiteY29" fmla="*/ 369044 h 1474715"/>
                  <a:gd name="connsiteX30" fmla="*/ 1423821 w 1451253"/>
                  <a:gd name="connsiteY30" fmla="*/ 423908 h 1474715"/>
                  <a:gd name="connsiteX31" fmla="*/ 1442109 w 1451253"/>
                  <a:gd name="connsiteY31" fmla="*/ 478772 h 1474715"/>
                  <a:gd name="connsiteX32" fmla="*/ 1451253 w 1451253"/>
                  <a:gd name="connsiteY32" fmla="*/ 506204 h 1474715"/>
                  <a:gd name="connsiteX33" fmla="*/ 1432965 w 1451253"/>
                  <a:gd name="connsiteY33" fmla="*/ 625076 h 1474715"/>
                  <a:gd name="connsiteX34" fmla="*/ 1414677 w 1451253"/>
                  <a:gd name="connsiteY34" fmla="*/ 652508 h 1474715"/>
                  <a:gd name="connsiteX35" fmla="*/ 1387245 w 1451253"/>
                  <a:gd name="connsiteY35" fmla="*/ 670796 h 1474715"/>
                  <a:gd name="connsiteX36" fmla="*/ 1368957 w 1451253"/>
                  <a:gd name="connsiteY36" fmla="*/ 698228 h 1474715"/>
                  <a:gd name="connsiteX37" fmla="*/ 1341525 w 1451253"/>
                  <a:gd name="connsiteY37" fmla="*/ 716516 h 1474715"/>
                  <a:gd name="connsiteX38" fmla="*/ 1323237 w 1451253"/>
                  <a:gd name="connsiteY38" fmla="*/ 771380 h 1474715"/>
                  <a:gd name="connsiteX39" fmla="*/ 1314093 w 1451253"/>
                  <a:gd name="connsiteY39" fmla="*/ 798812 h 1474715"/>
                  <a:gd name="connsiteX40" fmla="*/ 1304949 w 1451253"/>
                  <a:gd name="connsiteY40" fmla="*/ 826244 h 1474715"/>
                  <a:gd name="connsiteX41" fmla="*/ 1295805 w 1451253"/>
                  <a:gd name="connsiteY41" fmla="*/ 853676 h 1474715"/>
                  <a:gd name="connsiteX42" fmla="*/ 1286661 w 1451253"/>
                  <a:gd name="connsiteY42" fmla="*/ 908540 h 1474715"/>
                  <a:gd name="connsiteX43" fmla="*/ 1277517 w 1451253"/>
                  <a:gd name="connsiteY43" fmla="*/ 935972 h 1474715"/>
                  <a:gd name="connsiteX44" fmla="*/ 1268373 w 1451253"/>
                  <a:gd name="connsiteY44" fmla="*/ 972548 h 1474715"/>
                  <a:gd name="connsiteX45" fmla="*/ 1259229 w 1451253"/>
                  <a:gd name="connsiteY45" fmla="*/ 999980 h 1474715"/>
                  <a:gd name="connsiteX46" fmla="*/ 1231797 w 1451253"/>
                  <a:gd name="connsiteY46" fmla="*/ 1100564 h 1474715"/>
                  <a:gd name="connsiteX47" fmla="*/ 1213509 w 1451253"/>
                  <a:gd name="connsiteY47" fmla="*/ 1127996 h 1474715"/>
                  <a:gd name="connsiteX48" fmla="*/ 1195221 w 1451253"/>
                  <a:gd name="connsiteY48" fmla="*/ 1182860 h 1474715"/>
                  <a:gd name="connsiteX49" fmla="*/ 1186077 w 1451253"/>
                  <a:gd name="connsiteY49" fmla="*/ 1310876 h 1474715"/>
                  <a:gd name="connsiteX50" fmla="*/ 1158645 w 1451253"/>
                  <a:gd name="connsiteY50" fmla="*/ 1420604 h 1474715"/>
                  <a:gd name="connsiteX51" fmla="*/ 1131213 w 1451253"/>
                  <a:gd name="connsiteY51" fmla="*/ 1438892 h 1474715"/>
                  <a:gd name="connsiteX52" fmla="*/ 664869 w 1451253"/>
                  <a:gd name="connsiteY52" fmla="*/ 1466324 h 1474715"/>
                  <a:gd name="connsiteX53" fmla="*/ 483513 w 1451253"/>
                  <a:gd name="connsiteY53" fmla="*/ 1460355 h 1474715"/>
                  <a:gd name="connsiteX54" fmla="*/ 423823 w 1451253"/>
                  <a:gd name="connsiteY54" fmla="*/ 1341483 h 1474715"/>
                  <a:gd name="connsiteX55" fmla="*/ 335685 w 1451253"/>
                  <a:gd name="connsiteY55" fmla="*/ 1283444 h 1474715"/>
                  <a:gd name="connsiteX56" fmla="*/ 314984 w 1451253"/>
                  <a:gd name="connsiteY56" fmla="*/ 1204323 h 1474715"/>
                  <a:gd name="connsiteX57" fmla="*/ 214146 w 1451253"/>
                  <a:gd name="connsiteY57" fmla="*/ 1108184 h 1474715"/>
                  <a:gd name="connsiteX58" fmla="*/ 123468 w 1451253"/>
                  <a:gd name="connsiteY58" fmla="*/ 914128 h 1474715"/>
                  <a:gd name="connsiteX59" fmla="*/ 10565 w 1451253"/>
                  <a:gd name="connsiteY59" fmla="*/ 824212 h 1474715"/>
                  <a:gd name="connsiteX0" fmla="*/ 10565 w 1451253"/>
                  <a:gd name="connsiteY0" fmla="*/ 824212 h 1474715"/>
                  <a:gd name="connsiteX1" fmla="*/ 23519 w 1451253"/>
                  <a:gd name="connsiteY1" fmla="*/ 647682 h 1474715"/>
                  <a:gd name="connsiteX2" fmla="*/ 97052 w 1451253"/>
                  <a:gd name="connsiteY2" fmla="*/ 569704 h 1474715"/>
                  <a:gd name="connsiteX3" fmla="*/ 212876 w 1451253"/>
                  <a:gd name="connsiteY3" fmla="*/ 652762 h 1474715"/>
                  <a:gd name="connsiteX4" fmla="*/ 264946 w 1451253"/>
                  <a:gd name="connsiteY4" fmla="*/ 733407 h 1474715"/>
                  <a:gd name="connsiteX5" fmla="*/ 353973 w 1451253"/>
                  <a:gd name="connsiteY5" fmla="*/ 679940 h 1474715"/>
                  <a:gd name="connsiteX6" fmla="*/ 372261 w 1451253"/>
                  <a:gd name="connsiteY6" fmla="*/ 652508 h 1474715"/>
                  <a:gd name="connsiteX7" fmla="*/ 390549 w 1451253"/>
                  <a:gd name="connsiteY7" fmla="*/ 597644 h 1474715"/>
                  <a:gd name="connsiteX8" fmla="*/ 316254 w 1451253"/>
                  <a:gd name="connsiteY8" fmla="*/ 545447 h 1474715"/>
                  <a:gd name="connsiteX9" fmla="*/ 214146 w 1451253"/>
                  <a:gd name="connsiteY9" fmla="*/ 336913 h 1474715"/>
                  <a:gd name="connsiteX10" fmla="*/ 209701 w 1451253"/>
                  <a:gd name="connsiteY10" fmla="*/ 171051 h 1474715"/>
                  <a:gd name="connsiteX11" fmla="*/ 308253 w 1451253"/>
                  <a:gd name="connsiteY11" fmla="*/ 122156 h 1474715"/>
                  <a:gd name="connsiteX12" fmla="*/ 394613 w 1451253"/>
                  <a:gd name="connsiteY12" fmla="*/ 159875 h 1474715"/>
                  <a:gd name="connsiteX13" fmla="*/ 416203 w 1451253"/>
                  <a:gd name="connsiteY13" fmla="*/ 254490 h 1474715"/>
                  <a:gd name="connsiteX14" fmla="*/ 507135 w 1451253"/>
                  <a:gd name="connsiteY14" fmla="*/ 225915 h 1474715"/>
                  <a:gd name="connsiteX15" fmla="*/ 564285 w 1451253"/>
                  <a:gd name="connsiteY15" fmla="*/ 94724 h 1474715"/>
                  <a:gd name="connsiteX16" fmla="*/ 598067 w 1451253"/>
                  <a:gd name="connsiteY16" fmla="*/ 79992 h 1474715"/>
                  <a:gd name="connsiteX17" fmla="*/ 619149 w 1451253"/>
                  <a:gd name="connsiteY17" fmla="*/ 58148 h 1474715"/>
                  <a:gd name="connsiteX18" fmla="*/ 692301 w 1451253"/>
                  <a:gd name="connsiteY18" fmla="*/ 12428 h 1474715"/>
                  <a:gd name="connsiteX19" fmla="*/ 719733 w 1451253"/>
                  <a:gd name="connsiteY19" fmla="*/ 3284 h 1474715"/>
                  <a:gd name="connsiteX20" fmla="*/ 781074 w 1451253"/>
                  <a:gd name="connsiteY20" fmla="*/ 73134 h 1474715"/>
                  <a:gd name="connsiteX21" fmla="*/ 984909 w 1451253"/>
                  <a:gd name="connsiteY21" fmla="*/ 122156 h 1474715"/>
                  <a:gd name="connsiteX22" fmla="*/ 1066062 w 1451253"/>
                  <a:gd name="connsiteY22" fmla="*/ 161526 h 1474715"/>
                  <a:gd name="connsiteX23" fmla="*/ 1204365 w 1451253"/>
                  <a:gd name="connsiteY23" fmla="*/ 231884 h 1474715"/>
                  <a:gd name="connsiteX24" fmla="*/ 1250085 w 1451253"/>
                  <a:gd name="connsiteY24" fmla="*/ 268460 h 1474715"/>
                  <a:gd name="connsiteX25" fmla="*/ 1304949 w 1451253"/>
                  <a:gd name="connsiteY25" fmla="*/ 305036 h 1474715"/>
                  <a:gd name="connsiteX26" fmla="*/ 1359813 w 1451253"/>
                  <a:gd name="connsiteY26" fmla="*/ 332468 h 1474715"/>
                  <a:gd name="connsiteX27" fmla="*/ 1378101 w 1451253"/>
                  <a:gd name="connsiteY27" fmla="*/ 359900 h 1474715"/>
                  <a:gd name="connsiteX28" fmla="*/ 1405533 w 1451253"/>
                  <a:gd name="connsiteY28" fmla="*/ 369044 h 1474715"/>
                  <a:gd name="connsiteX29" fmla="*/ 1423821 w 1451253"/>
                  <a:gd name="connsiteY29" fmla="*/ 423908 h 1474715"/>
                  <a:gd name="connsiteX30" fmla="*/ 1442109 w 1451253"/>
                  <a:gd name="connsiteY30" fmla="*/ 478772 h 1474715"/>
                  <a:gd name="connsiteX31" fmla="*/ 1451253 w 1451253"/>
                  <a:gd name="connsiteY31" fmla="*/ 506204 h 1474715"/>
                  <a:gd name="connsiteX32" fmla="*/ 1432965 w 1451253"/>
                  <a:gd name="connsiteY32" fmla="*/ 625076 h 1474715"/>
                  <a:gd name="connsiteX33" fmla="*/ 1414677 w 1451253"/>
                  <a:gd name="connsiteY33" fmla="*/ 652508 h 1474715"/>
                  <a:gd name="connsiteX34" fmla="*/ 1387245 w 1451253"/>
                  <a:gd name="connsiteY34" fmla="*/ 670796 h 1474715"/>
                  <a:gd name="connsiteX35" fmla="*/ 1368957 w 1451253"/>
                  <a:gd name="connsiteY35" fmla="*/ 698228 h 1474715"/>
                  <a:gd name="connsiteX36" fmla="*/ 1341525 w 1451253"/>
                  <a:gd name="connsiteY36" fmla="*/ 716516 h 1474715"/>
                  <a:gd name="connsiteX37" fmla="*/ 1323237 w 1451253"/>
                  <a:gd name="connsiteY37" fmla="*/ 771380 h 1474715"/>
                  <a:gd name="connsiteX38" fmla="*/ 1314093 w 1451253"/>
                  <a:gd name="connsiteY38" fmla="*/ 798812 h 1474715"/>
                  <a:gd name="connsiteX39" fmla="*/ 1304949 w 1451253"/>
                  <a:gd name="connsiteY39" fmla="*/ 826244 h 1474715"/>
                  <a:gd name="connsiteX40" fmla="*/ 1295805 w 1451253"/>
                  <a:gd name="connsiteY40" fmla="*/ 853676 h 1474715"/>
                  <a:gd name="connsiteX41" fmla="*/ 1286661 w 1451253"/>
                  <a:gd name="connsiteY41" fmla="*/ 908540 h 1474715"/>
                  <a:gd name="connsiteX42" fmla="*/ 1277517 w 1451253"/>
                  <a:gd name="connsiteY42" fmla="*/ 935972 h 1474715"/>
                  <a:gd name="connsiteX43" fmla="*/ 1268373 w 1451253"/>
                  <a:gd name="connsiteY43" fmla="*/ 972548 h 1474715"/>
                  <a:gd name="connsiteX44" fmla="*/ 1259229 w 1451253"/>
                  <a:gd name="connsiteY44" fmla="*/ 999980 h 1474715"/>
                  <a:gd name="connsiteX45" fmla="*/ 1231797 w 1451253"/>
                  <a:gd name="connsiteY45" fmla="*/ 1100564 h 1474715"/>
                  <a:gd name="connsiteX46" fmla="*/ 1213509 w 1451253"/>
                  <a:gd name="connsiteY46" fmla="*/ 1127996 h 1474715"/>
                  <a:gd name="connsiteX47" fmla="*/ 1195221 w 1451253"/>
                  <a:gd name="connsiteY47" fmla="*/ 1182860 h 1474715"/>
                  <a:gd name="connsiteX48" fmla="*/ 1186077 w 1451253"/>
                  <a:gd name="connsiteY48" fmla="*/ 1310876 h 1474715"/>
                  <a:gd name="connsiteX49" fmla="*/ 1158645 w 1451253"/>
                  <a:gd name="connsiteY49" fmla="*/ 1420604 h 1474715"/>
                  <a:gd name="connsiteX50" fmla="*/ 1131213 w 1451253"/>
                  <a:gd name="connsiteY50" fmla="*/ 1438892 h 1474715"/>
                  <a:gd name="connsiteX51" fmla="*/ 664869 w 1451253"/>
                  <a:gd name="connsiteY51" fmla="*/ 1466324 h 1474715"/>
                  <a:gd name="connsiteX52" fmla="*/ 483513 w 1451253"/>
                  <a:gd name="connsiteY52" fmla="*/ 1460355 h 1474715"/>
                  <a:gd name="connsiteX53" fmla="*/ 423823 w 1451253"/>
                  <a:gd name="connsiteY53" fmla="*/ 1341483 h 1474715"/>
                  <a:gd name="connsiteX54" fmla="*/ 335685 w 1451253"/>
                  <a:gd name="connsiteY54" fmla="*/ 1283444 h 1474715"/>
                  <a:gd name="connsiteX55" fmla="*/ 314984 w 1451253"/>
                  <a:gd name="connsiteY55" fmla="*/ 1204323 h 1474715"/>
                  <a:gd name="connsiteX56" fmla="*/ 214146 w 1451253"/>
                  <a:gd name="connsiteY56" fmla="*/ 1108184 h 1474715"/>
                  <a:gd name="connsiteX57" fmla="*/ 123468 w 1451253"/>
                  <a:gd name="connsiteY57" fmla="*/ 914128 h 1474715"/>
                  <a:gd name="connsiteX58" fmla="*/ 10565 w 1451253"/>
                  <a:gd name="connsiteY58" fmla="*/ 824212 h 1474715"/>
                  <a:gd name="connsiteX0" fmla="*/ 10565 w 1451253"/>
                  <a:gd name="connsiteY0" fmla="*/ 824212 h 1474715"/>
                  <a:gd name="connsiteX1" fmla="*/ 23519 w 1451253"/>
                  <a:gd name="connsiteY1" fmla="*/ 647682 h 1474715"/>
                  <a:gd name="connsiteX2" fmla="*/ 97052 w 1451253"/>
                  <a:gd name="connsiteY2" fmla="*/ 569704 h 1474715"/>
                  <a:gd name="connsiteX3" fmla="*/ 212876 w 1451253"/>
                  <a:gd name="connsiteY3" fmla="*/ 652762 h 1474715"/>
                  <a:gd name="connsiteX4" fmla="*/ 264946 w 1451253"/>
                  <a:gd name="connsiteY4" fmla="*/ 733407 h 1474715"/>
                  <a:gd name="connsiteX5" fmla="*/ 353973 w 1451253"/>
                  <a:gd name="connsiteY5" fmla="*/ 679940 h 1474715"/>
                  <a:gd name="connsiteX6" fmla="*/ 372261 w 1451253"/>
                  <a:gd name="connsiteY6" fmla="*/ 652508 h 1474715"/>
                  <a:gd name="connsiteX7" fmla="*/ 390549 w 1451253"/>
                  <a:gd name="connsiteY7" fmla="*/ 597644 h 1474715"/>
                  <a:gd name="connsiteX8" fmla="*/ 316254 w 1451253"/>
                  <a:gd name="connsiteY8" fmla="*/ 545447 h 1474715"/>
                  <a:gd name="connsiteX9" fmla="*/ 214146 w 1451253"/>
                  <a:gd name="connsiteY9" fmla="*/ 336913 h 1474715"/>
                  <a:gd name="connsiteX10" fmla="*/ 209701 w 1451253"/>
                  <a:gd name="connsiteY10" fmla="*/ 171051 h 1474715"/>
                  <a:gd name="connsiteX11" fmla="*/ 308253 w 1451253"/>
                  <a:gd name="connsiteY11" fmla="*/ 122156 h 1474715"/>
                  <a:gd name="connsiteX12" fmla="*/ 394613 w 1451253"/>
                  <a:gd name="connsiteY12" fmla="*/ 159875 h 1474715"/>
                  <a:gd name="connsiteX13" fmla="*/ 416203 w 1451253"/>
                  <a:gd name="connsiteY13" fmla="*/ 254490 h 1474715"/>
                  <a:gd name="connsiteX14" fmla="*/ 507135 w 1451253"/>
                  <a:gd name="connsiteY14" fmla="*/ 225915 h 1474715"/>
                  <a:gd name="connsiteX15" fmla="*/ 564285 w 1451253"/>
                  <a:gd name="connsiteY15" fmla="*/ 94724 h 1474715"/>
                  <a:gd name="connsiteX16" fmla="*/ 598067 w 1451253"/>
                  <a:gd name="connsiteY16" fmla="*/ 79992 h 1474715"/>
                  <a:gd name="connsiteX17" fmla="*/ 619149 w 1451253"/>
                  <a:gd name="connsiteY17" fmla="*/ 58148 h 1474715"/>
                  <a:gd name="connsiteX18" fmla="*/ 692301 w 1451253"/>
                  <a:gd name="connsiteY18" fmla="*/ 12428 h 1474715"/>
                  <a:gd name="connsiteX19" fmla="*/ 719733 w 1451253"/>
                  <a:gd name="connsiteY19" fmla="*/ 3284 h 1474715"/>
                  <a:gd name="connsiteX20" fmla="*/ 781074 w 1451253"/>
                  <a:gd name="connsiteY20" fmla="*/ 73134 h 1474715"/>
                  <a:gd name="connsiteX21" fmla="*/ 984909 w 1451253"/>
                  <a:gd name="connsiteY21" fmla="*/ 122156 h 1474715"/>
                  <a:gd name="connsiteX22" fmla="*/ 1066062 w 1451253"/>
                  <a:gd name="connsiteY22" fmla="*/ 161526 h 1474715"/>
                  <a:gd name="connsiteX23" fmla="*/ 1182140 w 1451253"/>
                  <a:gd name="connsiteY23" fmla="*/ 292209 h 1474715"/>
                  <a:gd name="connsiteX24" fmla="*/ 1250085 w 1451253"/>
                  <a:gd name="connsiteY24" fmla="*/ 268460 h 1474715"/>
                  <a:gd name="connsiteX25" fmla="*/ 1304949 w 1451253"/>
                  <a:gd name="connsiteY25" fmla="*/ 305036 h 1474715"/>
                  <a:gd name="connsiteX26" fmla="*/ 1359813 w 1451253"/>
                  <a:gd name="connsiteY26" fmla="*/ 332468 h 1474715"/>
                  <a:gd name="connsiteX27" fmla="*/ 1378101 w 1451253"/>
                  <a:gd name="connsiteY27" fmla="*/ 359900 h 1474715"/>
                  <a:gd name="connsiteX28" fmla="*/ 1405533 w 1451253"/>
                  <a:gd name="connsiteY28" fmla="*/ 369044 h 1474715"/>
                  <a:gd name="connsiteX29" fmla="*/ 1423821 w 1451253"/>
                  <a:gd name="connsiteY29" fmla="*/ 423908 h 1474715"/>
                  <a:gd name="connsiteX30" fmla="*/ 1442109 w 1451253"/>
                  <a:gd name="connsiteY30" fmla="*/ 478772 h 1474715"/>
                  <a:gd name="connsiteX31" fmla="*/ 1451253 w 1451253"/>
                  <a:gd name="connsiteY31" fmla="*/ 506204 h 1474715"/>
                  <a:gd name="connsiteX32" fmla="*/ 1432965 w 1451253"/>
                  <a:gd name="connsiteY32" fmla="*/ 625076 h 1474715"/>
                  <a:gd name="connsiteX33" fmla="*/ 1414677 w 1451253"/>
                  <a:gd name="connsiteY33" fmla="*/ 652508 h 1474715"/>
                  <a:gd name="connsiteX34" fmla="*/ 1387245 w 1451253"/>
                  <a:gd name="connsiteY34" fmla="*/ 670796 h 1474715"/>
                  <a:gd name="connsiteX35" fmla="*/ 1368957 w 1451253"/>
                  <a:gd name="connsiteY35" fmla="*/ 698228 h 1474715"/>
                  <a:gd name="connsiteX36" fmla="*/ 1341525 w 1451253"/>
                  <a:gd name="connsiteY36" fmla="*/ 716516 h 1474715"/>
                  <a:gd name="connsiteX37" fmla="*/ 1323237 w 1451253"/>
                  <a:gd name="connsiteY37" fmla="*/ 771380 h 1474715"/>
                  <a:gd name="connsiteX38" fmla="*/ 1314093 w 1451253"/>
                  <a:gd name="connsiteY38" fmla="*/ 798812 h 1474715"/>
                  <a:gd name="connsiteX39" fmla="*/ 1304949 w 1451253"/>
                  <a:gd name="connsiteY39" fmla="*/ 826244 h 1474715"/>
                  <a:gd name="connsiteX40" fmla="*/ 1295805 w 1451253"/>
                  <a:gd name="connsiteY40" fmla="*/ 853676 h 1474715"/>
                  <a:gd name="connsiteX41" fmla="*/ 1286661 w 1451253"/>
                  <a:gd name="connsiteY41" fmla="*/ 908540 h 1474715"/>
                  <a:gd name="connsiteX42" fmla="*/ 1277517 w 1451253"/>
                  <a:gd name="connsiteY42" fmla="*/ 935972 h 1474715"/>
                  <a:gd name="connsiteX43" fmla="*/ 1268373 w 1451253"/>
                  <a:gd name="connsiteY43" fmla="*/ 972548 h 1474715"/>
                  <a:gd name="connsiteX44" fmla="*/ 1259229 w 1451253"/>
                  <a:gd name="connsiteY44" fmla="*/ 999980 h 1474715"/>
                  <a:gd name="connsiteX45" fmla="*/ 1231797 w 1451253"/>
                  <a:gd name="connsiteY45" fmla="*/ 1100564 h 1474715"/>
                  <a:gd name="connsiteX46" fmla="*/ 1213509 w 1451253"/>
                  <a:gd name="connsiteY46" fmla="*/ 1127996 h 1474715"/>
                  <a:gd name="connsiteX47" fmla="*/ 1195221 w 1451253"/>
                  <a:gd name="connsiteY47" fmla="*/ 1182860 h 1474715"/>
                  <a:gd name="connsiteX48" fmla="*/ 1186077 w 1451253"/>
                  <a:gd name="connsiteY48" fmla="*/ 1310876 h 1474715"/>
                  <a:gd name="connsiteX49" fmla="*/ 1158645 w 1451253"/>
                  <a:gd name="connsiteY49" fmla="*/ 1420604 h 1474715"/>
                  <a:gd name="connsiteX50" fmla="*/ 1131213 w 1451253"/>
                  <a:gd name="connsiteY50" fmla="*/ 1438892 h 1474715"/>
                  <a:gd name="connsiteX51" fmla="*/ 664869 w 1451253"/>
                  <a:gd name="connsiteY51" fmla="*/ 1466324 h 1474715"/>
                  <a:gd name="connsiteX52" fmla="*/ 483513 w 1451253"/>
                  <a:gd name="connsiteY52" fmla="*/ 1460355 h 1474715"/>
                  <a:gd name="connsiteX53" fmla="*/ 423823 w 1451253"/>
                  <a:gd name="connsiteY53" fmla="*/ 1341483 h 1474715"/>
                  <a:gd name="connsiteX54" fmla="*/ 335685 w 1451253"/>
                  <a:gd name="connsiteY54" fmla="*/ 1283444 h 1474715"/>
                  <a:gd name="connsiteX55" fmla="*/ 314984 w 1451253"/>
                  <a:gd name="connsiteY55" fmla="*/ 1204323 h 1474715"/>
                  <a:gd name="connsiteX56" fmla="*/ 214146 w 1451253"/>
                  <a:gd name="connsiteY56" fmla="*/ 1108184 h 1474715"/>
                  <a:gd name="connsiteX57" fmla="*/ 123468 w 1451253"/>
                  <a:gd name="connsiteY57" fmla="*/ 914128 h 1474715"/>
                  <a:gd name="connsiteX58" fmla="*/ 10565 w 1451253"/>
                  <a:gd name="connsiteY58" fmla="*/ 824212 h 1474715"/>
                  <a:gd name="connsiteX0" fmla="*/ 10565 w 1451253"/>
                  <a:gd name="connsiteY0" fmla="*/ 824212 h 1474715"/>
                  <a:gd name="connsiteX1" fmla="*/ 23519 w 1451253"/>
                  <a:gd name="connsiteY1" fmla="*/ 647682 h 1474715"/>
                  <a:gd name="connsiteX2" fmla="*/ 97052 w 1451253"/>
                  <a:gd name="connsiteY2" fmla="*/ 569704 h 1474715"/>
                  <a:gd name="connsiteX3" fmla="*/ 212876 w 1451253"/>
                  <a:gd name="connsiteY3" fmla="*/ 652762 h 1474715"/>
                  <a:gd name="connsiteX4" fmla="*/ 264946 w 1451253"/>
                  <a:gd name="connsiteY4" fmla="*/ 733407 h 1474715"/>
                  <a:gd name="connsiteX5" fmla="*/ 353973 w 1451253"/>
                  <a:gd name="connsiteY5" fmla="*/ 679940 h 1474715"/>
                  <a:gd name="connsiteX6" fmla="*/ 372261 w 1451253"/>
                  <a:gd name="connsiteY6" fmla="*/ 652508 h 1474715"/>
                  <a:gd name="connsiteX7" fmla="*/ 390549 w 1451253"/>
                  <a:gd name="connsiteY7" fmla="*/ 597644 h 1474715"/>
                  <a:gd name="connsiteX8" fmla="*/ 316254 w 1451253"/>
                  <a:gd name="connsiteY8" fmla="*/ 545447 h 1474715"/>
                  <a:gd name="connsiteX9" fmla="*/ 214146 w 1451253"/>
                  <a:gd name="connsiteY9" fmla="*/ 336913 h 1474715"/>
                  <a:gd name="connsiteX10" fmla="*/ 209701 w 1451253"/>
                  <a:gd name="connsiteY10" fmla="*/ 171051 h 1474715"/>
                  <a:gd name="connsiteX11" fmla="*/ 308253 w 1451253"/>
                  <a:gd name="connsiteY11" fmla="*/ 122156 h 1474715"/>
                  <a:gd name="connsiteX12" fmla="*/ 394613 w 1451253"/>
                  <a:gd name="connsiteY12" fmla="*/ 159875 h 1474715"/>
                  <a:gd name="connsiteX13" fmla="*/ 416203 w 1451253"/>
                  <a:gd name="connsiteY13" fmla="*/ 254490 h 1474715"/>
                  <a:gd name="connsiteX14" fmla="*/ 507135 w 1451253"/>
                  <a:gd name="connsiteY14" fmla="*/ 225915 h 1474715"/>
                  <a:gd name="connsiteX15" fmla="*/ 564285 w 1451253"/>
                  <a:gd name="connsiteY15" fmla="*/ 94724 h 1474715"/>
                  <a:gd name="connsiteX16" fmla="*/ 598067 w 1451253"/>
                  <a:gd name="connsiteY16" fmla="*/ 79992 h 1474715"/>
                  <a:gd name="connsiteX17" fmla="*/ 619149 w 1451253"/>
                  <a:gd name="connsiteY17" fmla="*/ 58148 h 1474715"/>
                  <a:gd name="connsiteX18" fmla="*/ 692301 w 1451253"/>
                  <a:gd name="connsiteY18" fmla="*/ 12428 h 1474715"/>
                  <a:gd name="connsiteX19" fmla="*/ 719733 w 1451253"/>
                  <a:gd name="connsiteY19" fmla="*/ 3284 h 1474715"/>
                  <a:gd name="connsiteX20" fmla="*/ 781074 w 1451253"/>
                  <a:gd name="connsiteY20" fmla="*/ 73134 h 1474715"/>
                  <a:gd name="connsiteX21" fmla="*/ 984909 w 1451253"/>
                  <a:gd name="connsiteY21" fmla="*/ 122156 h 1474715"/>
                  <a:gd name="connsiteX22" fmla="*/ 1066062 w 1451253"/>
                  <a:gd name="connsiteY22" fmla="*/ 161526 h 1474715"/>
                  <a:gd name="connsiteX23" fmla="*/ 1169440 w 1451253"/>
                  <a:gd name="connsiteY23" fmla="*/ 263634 h 1474715"/>
                  <a:gd name="connsiteX24" fmla="*/ 1250085 w 1451253"/>
                  <a:gd name="connsiteY24" fmla="*/ 268460 h 1474715"/>
                  <a:gd name="connsiteX25" fmla="*/ 1304949 w 1451253"/>
                  <a:gd name="connsiteY25" fmla="*/ 305036 h 1474715"/>
                  <a:gd name="connsiteX26" fmla="*/ 1359813 w 1451253"/>
                  <a:gd name="connsiteY26" fmla="*/ 332468 h 1474715"/>
                  <a:gd name="connsiteX27" fmla="*/ 1378101 w 1451253"/>
                  <a:gd name="connsiteY27" fmla="*/ 359900 h 1474715"/>
                  <a:gd name="connsiteX28" fmla="*/ 1405533 w 1451253"/>
                  <a:gd name="connsiteY28" fmla="*/ 369044 h 1474715"/>
                  <a:gd name="connsiteX29" fmla="*/ 1423821 w 1451253"/>
                  <a:gd name="connsiteY29" fmla="*/ 423908 h 1474715"/>
                  <a:gd name="connsiteX30" fmla="*/ 1442109 w 1451253"/>
                  <a:gd name="connsiteY30" fmla="*/ 478772 h 1474715"/>
                  <a:gd name="connsiteX31" fmla="*/ 1451253 w 1451253"/>
                  <a:gd name="connsiteY31" fmla="*/ 506204 h 1474715"/>
                  <a:gd name="connsiteX32" fmla="*/ 1432965 w 1451253"/>
                  <a:gd name="connsiteY32" fmla="*/ 625076 h 1474715"/>
                  <a:gd name="connsiteX33" fmla="*/ 1414677 w 1451253"/>
                  <a:gd name="connsiteY33" fmla="*/ 652508 h 1474715"/>
                  <a:gd name="connsiteX34" fmla="*/ 1387245 w 1451253"/>
                  <a:gd name="connsiteY34" fmla="*/ 670796 h 1474715"/>
                  <a:gd name="connsiteX35" fmla="*/ 1368957 w 1451253"/>
                  <a:gd name="connsiteY35" fmla="*/ 698228 h 1474715"/>
                  <a:gd name="connsiteX36" fmla="*/ 1341525 w 1451253"/>
                  <a:gd name="connsiteY36" fmla="*/ 716516 h 1474715"/>
                  <a:gd name="connsiteX37" fmla="*/ 1323237 w 1451253"/>
                  <a:gd name="connsiteY37" fmla="*/ 771380 h 1474715"/>
                  <a:gd name="connsiteX38" fmla="*/ 1314093 w 1451253"/>
                  <a:gd name="connsiteY38" fmla="*/ 798812 h 1474715"/>
                  <a:gd name="connsiteX39" fmla="*/ 1304949 w 1451253"/>
                  <a:gd name="connsiteY39" fmla="*/ 826244 h 1474715"/>
                  <a:gd name="connsiteX40" fmla="*/ 1295805 w 1451253"/>
                  <a:gd name="connsiteY40" fmla="*/ 853676 h 1474715"/>
                  <a:gd name="connsiteX41" fmla="*/ 1286661 w 1451253"/>
                  <a:gd name="connsiteY41" fmla="*/ 908540 h 1474715"/>
                  <a:gd name="connsiteX42" fmla="*/ 1277517 w 1451253"/>
                  <a:gd name="connsiteY42" fmla="*/ 935972 h 1474715"/>
                  <a:gd name="connsiteX43" fmla="*/ 1268373 w 1451253"/>
                  <a:gd name="connsiteY43" fmla="*/ 972548 h 1474715"/>
                  <a:gd name="connsiteX44" fmla="*/ 1259229 w 1451253"/>
                  <a:gd name="connsiteY44" fmla="*/ 999980 h 1474715"/>
                  <a:gd name="connsiteX45" fmla="*/ 1231797 w 1451253"/>
                  <a:gd name="connsiteY45" fmla="*/ 1100564 h 1474715"/>
                  <a:gd name="connsiteX46" fmla="*/ 1213509 w 1451253"/>
                  <a:gd name="connsiteY46" fmla="*/ 1127996 h 1474715"/>
                  <a:gd name="connsiteX47" fmla="*/ 1195221 w 1451253"/>
                  <a:gd name="connsiteY47" fmla="*/ 1182860 h 1474715"/>
                  <a:gd name="connsiteX48" fmla="*/ 1186077 w 1451253"/>
                  <a:gd name="connsiteY48" fmla="*/ 1310876 h 1474715"/>
                  <a:gd name="connsiteX49" fmla="*/ 1158645 w 1451253"/>
                  <a:gd name="connsiteY49" fmla="*/ 1420604 h 1474715"/>
                  <a:gd name="connsiteX50" fmla="*/ 1131213 w 1451253"/>
                  <a:gd name="connsiteY50" fmla="*/ 1438892 h 1474715"/>
                  <a:gd name="connsiteX51" fmla="*/ 664869 w 1451253"/>
                  <a:gd name="connsiteY51" fmla="*/ 1466324 h 1474715"/>
                  <a:gd name="connsiteX52" fmla="*/ 483513 w 1451253"/>
                  <a:gd name="connsiteY52" fmla="*/ 1460355 h 1474715"/>
                  <a:gd name="connsiteX53" fmla="*/ 423823 w 1451253"/>
                  <a:gd name="connsiteY53" fmla="*/ 1341483 h 1474715"/>
                  <a:gd name="connsiteX54" fmla="*/ 335685 w 1451253"/>
                  <a:gd name="connsiteY54" fmla="*/ 1283444 h 1474715"/>
                  <a:gd name="connsiteX55" fmla="*/ 314984 w 1451253"/>
                  <a:gd name="connsiteY55" fmla="*/ 1204323 h 1474715"/>
                  <a:gd name="connsiteX56" fmla="*/ 214146 w 1451253"/>
                  <a:gd name="connsiteY56" fmla="*/ 1108184 h 1474715"/>
                  <a:gd name="connsiteX57" fmla="*/ 123468 w 1451253"/>
                  <a:gd name="connsiteY57" fmla="*/ 914128 h 1474715"/>
                  <a:gd name="connsiteX58" fmla="*/ 10565 w 1451253"/>
                  <a:gd name="connsiteY58" fmla="*/ 824212 h 1474715"/>
                  <a:gd name="connsiteX0" fmla="*/ 10565 w 1451253"/>
                  <a:gd name="connsiteY0" fmla="*/ 824212 h 1474715"/>
                  <a:gd name="connsiteX1" fmla="*/ 23519 w 1451253"/>
                  <a:gd name="connsiteY1" fmla="*/ 647682 h 1474715"/>
                  <a:gd name="connsiteX2" fmla="*/ 97052 w 1451253"/>
                  <a:gd name="connsiteY2" fmla="*/ 569704 h 1474715"/>
                  <a:gd name="connsiteX3" fmla="*/ 212876 w 1451253"/>
                  <a:gd name="connsiteY3" fmla="*/ 652762 h 1474715"/>
                  <a:gd name="connsiteX4" fmla="*/ 264946 w 1451253"/>
                  <a:gd name="connsiteY4" fmla="*/ 733407 h 1474715"/>
                  <a:gd name="connsiteX5" fmla="*/ 353973 w 1451253"/>
                  <a:gd name="connsiteY5" fmla="*/ 679940 h 1474715"/>
                  <a:gd name="connsiteX6" fmla="*/ 372261 w 1451253"/>
                  <a:gd name="connsiteY6" fmla="*/ 652508 h 1474715"/>
                  <a:gd name="connsiteX7" fmla="*/ 390549 w 1451253"/>
                  <a:gd name="connsiteY7" fmla="*/ 597644 h 1474715"/>
                  <a:gd name="connsiteX8" fmla="*/ 316254 w 1451253"/>
                  <a:gd name="connsiteY8" fmla="*/ 545447 h 1474715"/>
                  <a:gd name="connsiteX9" fmla="*/ 214146 w 1451253"/>
                  <a:gd name="connsiteY9" fmla="*/ 336913 h 1474715"/>
                  <a:gd name="connsiteX10" fmla="*/ 209701 w 1451253"/>
                  <a:gd name="connsiteY10" fmla="*/ 171051 h 1474715"/>
                  <a:gd name="connsiteX11" fmla="*/ 308253 w 1451253"/>
                  <a:gd name="connsiteY11" fmla="*/ 122156 h 1474715"/>
                  <a:gd name="connsiteX12" fmla="*/ 394613 w 1451253"/>
                  <a:gd name="connsiteY12" fmla="*/ 159875 h 1474715"/>
                  <a:gd name="connsiteX13" fmla="*/ 416203 w 1451253"/>
                  <a:gd name="connsiteY13" fmla="*/ 254490 h 1474715"/>
                  <a:gd name="connsiteX14" fmla="*/ 507135 w 1451253"/>
                  <a:gd name="connsiteY14" fmla="*/ 225915 h 1474715"/>
                  <a:gd name="connsiteX15" fmla="*/ 564285 w 1451253"/>
                  <a:gd name="connsiteY15" fmla="*/ 94724 h 1474715"/>
                  <a:gd name="connsiteX16" fmla="*/ 598067 w 1451253"/>
                  <a:gd name="connsiteY16" fmla="*/ 79992 h 1474715"/>
                  <a:gd name="connsiteX17" fmla="*/ 619149 w 1451253"/>
                  <a:gd name="connsiteY17" fmla="*/ 58148 h 1474715"/>
                  <a:gd name="connsiteX18" fmla="*/ 692301 w 1451253"/>
                  <a:gd name="connsiteY18" fmla="*/ 12428 h 1474715"/>
                  <a:gd name="connsiteX19" fmla="*/ 719733 w 1451253"/>
                  <a:gd name="connsiteY19" fmla="*/ 3284 h 1474715"/>
                  <a:gd name="connsiteX20" fmla="*/ 781074 w 1451253"/>
                  <a:gd name="connsiteY20" fmla="*/ 73134 h 1474715"/>
                  <a:gd name="connsiteX21" fmla="*/ 984909 w 1451253"/>
                  <a:gd name="connsiteY21" fmla="*/ 122156 h 1474715"/>
                  <a:gd name="connsiteX22" fmla="*/ 1066062 w 1451253"/>
                  <a:gd name="connsiteY22" fmla="*/ 161526 h 1474715"/>
                  <a:gd name="connsiteX23" fmla="*/ 1169440 w 1451253"/>
                  <a:gd name="connsiteY23" fmla="*/ 263634 h 1474715"/>
                  <a:gd name="connsiteX24" fmla="*/ 1304949 w 1451253"/>
                  <a:gd name="connsiteY24" fmla="*/ 305036 h 1474715"/>
                  <a:gd name="connsiteX25" fmla="*/ 1359813 w 1451253"/>
                  <a:gd name="connsiteY25" fmla="*/ 332468 h 1474715"/>
                  <a:gd name="connsiteX26" fmla="*/ 1378101 w 1451253"/>
                  <a:gd name="connsiteY26" fmla="*/ 359900 h 1474715"/>
                  <a:gd name="connsiteX27" fmla="*/ 1405533 w 1451253"/>
                  <a:gd name="connsiteY27" fmla="*/ 369044 h 1474715"/>
                  <a:gd name="connsiteX28" fmla="*/ 1423821 w 1451253"/>
                  <a:gd name="connsiteY28" fmla="*/ 423908 h 1474715"/>
                  <a:gd name="connsiteX29" fmla="*/ 1442109 w 1451253"/>
                  <a:gd name="connsiteY29" fmla="*/ 478772 h 1474715"/>
                  <a:gd name="connsiteX30" fmla="*/ 1451253 w 1451253"/>
                  <a:gd name="connsiteY30" fmla="*/ 506204 h 1474715"/>
                  <a:gd name="connsiteX31" fmla="*/ 1432965 w 1451253"/>
                  <a:gd name="connsiteY31" fmla="*/ 625076 h 1474715"/>
                  <a:gd name="connsiteX32" fmla="*/ 1414677 w 1451253"/>
                  <a:gd name="connsiteY32" fmla="*/ 652508 h 1474715"/>
                  <a:gd name="connsiteX33" fmla="*/ 1387245 w 1451253"/>
                  <a:gd name="connsiteY33" fmla="*/ 670796 h 1474715"/>
                  <a:gd name="connsiteX34" fmla="*/ 1368957 w 1451253"/>
                  <a:gd name="connsiteY34" fmla="*/ 698228 h 1474715"/>
                  <a:gd name="connsiteX35" fmla="*/ 1341525 w 1451253"/>
                  <a:gd name="connsiteY35" fmla="*/ 716516 h 1474715"/>
                  <a:gd name="connsiteX36" fmla="*/ 1323237 w 1451253"/>
                  <a:gd name="connsiteY36" fmla="*/ 771380 h 1474715"/>
                  <a:gd name="connsiteX37" fmla="*/ 1314093 w 1451253"/>
                  <a:gd name="connsiteY37" fmla="*/ 798812 h 1474715"/>
                  <a:gd name="connsiteX38" fmla="*/ 1304949 w 1451253"/>
                  <a:gd name="connsiteY38" fmla="*/ 826244 h 1474715"/>
                  <a:gd name="connsiteX39" fmla="*/ 1295805 w 1451253"/>
                  <a:gd name="connsiteY39" fmla="*/ 853676 h 1474715"/>
                  <a:gd name="connsiteX40" fmla="*/ 1286661 w 1451253"/>
                  <a:gd name="connsiteY40" fmla="*/ 908540 h 1474715"/>
                  <a:gd name="connsiteX41" fmla="*/ 1277517 w 1451253"/>
                  <a:gd name="connsiteY41" fmla="*/ 935972 h 1474715"/>
                  <a:gd name="connsiteX42" fmla="*/ 1268373 w 1451253"/>
                  <a:gd name="connsiteY42" fmla="*/ 972548 h 1474715"/>
                  <a:gd name="connsiteX43" fmla="*/ 1259229 w 1451253"/>
                  <a:gd name="connsiteY43" fmla="*/ 999980 h 1474715"/>
                  <a:gd name="connsiteX44" fmla="*/ 1231797 w 1451253"/>
                  <a:gd name="connsiteY44" fmla="*/ 1100564 h 1474715"/>
                  <a:gd name="connsiteX45" fmla="*/ 1213509 w 1451253"/>
                  <a:gd name="connsiteY45" fmla="*/ 1127996 h 1474715"/>
                  <a:gd name="connsiteX46" fmla="*/ 1195221 w 1451253"/>
                  <a:gd name="connsiteY46" fmla="*/ 1182860 h 1474715"/>
                  <a:gd name="connsiteX47" fmla="*/ 1186077 w 1451253"/>
                  <a:gd name="connsiteY47" fmla="*/ 1310876 h 1474715"/>
                  <a:gd name="connsiteX48" fmla="*/ 1158645 w 1451253"/>
                  <a:gd name="connsiteY48" fmla="*/ 1420604 h 1474715"/>
                  <a:gd name="connsiteX49" fmla="*/ 1131213 w 1451253"/>
                  <a:gd name="connsiteY49" fmla="*/ 1438892 h 1474715"/>
                  <a:gd name="connsiteX50" fmla="*/ 664869 w 1451253"/>
                  <a:gd name="connsiteY50" fmla="*/ 1466324 h 1474715"/>
                  <a:gd name="connsiteX51" fmla="*/ 483513 w 1451253"/>
                  <a:gd name="connsiteY51" fmla="*/ 1460355 h 1474715"/>
                  <a:gd name="connsiteX52" fmla="*/ 423823 w 1451253"/>
                  <a:gd name="connsiteY52" fmla="*/ 1341483 h 1474715"/>
                  <a:gd name="connsiteX53" fmla="*/ 335685 w 1451253"/>
                  <a:gd name="connsiteY53" fmla="*/ 1283444 h 1474715"/>
                  <a:gd name="connsiteX54" fmla="*/ 314984 w 1451253"/>
                  <a:gd name="connsiteY54" fmla="*/ 1204323 h 1474715"/>
                  <a:gd name="connsiteX55" fmla="*/ 214146 w 1451253"/>
                  <a:gd name="connsiteY55" fmla="*/ 1108184 h 1474715"/>
                  <a:gd name="connsiteX56" fmla="*/ 123468 w 1451253"/>
                  <a:gd name="connsiteY56" fmla="*/ 914128 h 1474715"/>
                  <a:gd name="connsiteX57" fmla="*/ 10565 w 1451253"/>
                  <a:gd name="connsiteY57" fmla="*/ 824212 h 1474715"/>
                  <a:gd name="connsiteX0" fmla="*/ 10565 w 1451253"/>
                  <a:gd name="connsiteY0" fmla="*/ 824212 h 1474715"/>
                  <a:gd name="connsiteX1" fmla="*/ 23519 w 1451253"/>
                  <a:gd name="connsiteY1" fmla="*/ 647682 h 1474715"/>
                  <a:gd name="connsiteX2" fmla="*/ 97052 w 1451253"/>
                  <a:gd name="connsiteY2" fmla="*/ 569704 h 1474715"/>
                  <a:gd name="connsiteX3" fmla="*/ 212876 w 1451253"/>
                  <a:gd name="connsiteY3" fmla="*/ 652762 h 1474715"/>
                  <a:gd name="connsiteX4" fmla="*/ 264946 w 1451253"/>
                  <a:gd name="connsiteY4" fmla="*/ 733407 h 1474715"/>
                  <a:gd name="connsiteX5" fmla="*/ 353973 w 1451253"/>
                  <a:gd name="connsiteY5" fmla="*/ 679940 h 1474715"/>
                  <a:gd name="connsiteX6" fmla="*/ 372261 w 1451253"/>
                  <a:gd name="connsiteY6" fmla="*/ 652508 h 1474715"/>
                  <a:gd name="connsiteX7" fmla="*/ 390549 w 1451253"/>
                  <a:gd name="connsiteY7" fmla="*/ 597644 h 1474715"/>
                  <a:gd name="connsiteX8" fmla="*/ 316254 w 1451253"/>
                  <a:gd name="connsiteY8" fmla="*/ 545447 h 1474715"/>
                  <a:gd name="connsiteX9" fmla="*/ 214146 w 1451253"/>
                  <a:gd name="connsiteY9" fmla="*/ 336913 h 1474715"/>
                  <a:gd name="connsiteX10" fmla="*/ 209701 w 1451253"/>
                  <a:gd name="connsiteY10" fmla="*/ 171051 h 1474715"/>
                  <a:gd name="connsiteX11" fmla="*/ 308253 w 1451253"/>
                  <a:gd name="connsiteY11" fmla="*/ 122156 h 1474715"/>
                  <a:gd name="connsiteX12" fmla="*/ 394613 w 1451253"/>
                  <a:gd name="connsiteY12" fmla="*/ 159875 h 1474715"/>
                  <a:gd name="connsiteX13" fmla="*/ 416203 w 1451253"/>
                  <a:gd name="connsiteY13" fmla="*/ 254490 h 1474715"/>
                  <a:gd name="connsiteX14" fmla="*/ 507135 w 1451253"/>
                  <a:gd name="connsiteY14" fmla="*/ 225915 h 1474715"/>
                  <a:gd name="connsiteX15" fmla="*/ 564285 w 1451253"/>
                  <a:gd name="connsiteY15" fmla="*/ 94724 h 1474715"/>
                  <a:gd name="connsiteX16" fmla="*/ 598067 w 1451253"/>
                  <a:gd name="connsiteY16" fmla="*/ 79992 h 1474715"/>
                  <a:gd name="connsiteX17" fmla="*/ 619149 w 1451253"/>
                  <a:gd name="connsiteY17" fmla="*/ 58148 h 1474715"/>
                  <a:gd name="connsiteX18" fmla="*/ 692301 w 1451253"/>
                  <a:gd name="connsiteY18" fmla="*/ 12428 h 1474715"/>
                  <a:gd name="connsiteX19" fmla="*/ 719733 w 1451253"/>
                  <a:gd name="connsiteY19" fmla="*/ 3284 h 1474715"/>
                  <a:gd name="connsiteX20" fmla="*/ 781074 w 1451253"/>
                  <a:gd name="connsiteY20" fmla="*/ 73134 h 1474715"/>
                  <a:gd name="connsiteX21" fmla="*/ 984909 w 1451253"/>
                  <a:gd name="connsiteY21" fmla="*/ 122156 h 1474715"/>
                  <a:gd name="connsiteX22" fmla="*/ 1066062 w 1451253"/>
                  <a:gd name="connsiteY22" fmla="*/ 161526 h 1474715"/>
                  <a:gd name="connsiteX23" fmla="*/ 1169440 w 1451253"/>
                  <a:gd name="connsiteY23" fmla="*/ 263634 h 1474715"/>
                  <a:gd name="connsiteX24" fmla="*/ 1304949 w 1451253"/>
                  <a:gd name="connsiteY24" fmla="*/ 305036 h 1474715"/>
                  <a:gd name="connsiteX25" fmla="*/ 1378101 w 1451253"/>
                  <a:gd name="connsiteY25" fmla="*/ 359900 h 1474715"/>
                  <a:gd name="connsiteX26" fmla="*/ 1405533 w 1451253"/>
                  <a:gd name="connsiteY26" fmla="*/ 369044 h 1474715"/>
                  <a:gd name="connsiteX27" fmla="*/ 1423821 w 1451253"/>
                  <a:gd name="connsiteY27" fmla="*/ 423908 h 1474715"/>
                  <a:gd name="connsiteX28" fmla="*/ 1442109 w 1451253"/>
                  <a:gd name="connsiteY28" fmla="*/ 478772 h 1474715"/>
                  <a:gd name="connsiteX29" fmla="*/ 1451253 w 1451253"/>
                  <a:gd name="connsiteY29" fmla="*/ 506204 h 1474715"/>
                  <a:gd name="connsiteX30" fmla="*/ 1432965 w 1451253"/>
                  <a:gd name="connsiteY30" fmla="*/ 625076 h 1474715"/>
                  <a:gd name="connsiteX31" fmla="*/ 1414677 w 1451253"/>
                  <a:gd name="connsiteY31" fmla="*/ 652508 h 1474715"/>
                  <a:gd name="connsiteX32" fmla="*/ 1387245 w 1451253"/>
                  <a:gd name="connsiteY32" fmla="*/ 670796 h 1474715"/>
                  <a:gd name="connsiteX33" fmla="*/ 1368957 w 1451253"/>
                  <a:gd name="connsiteY33" fmla="*/ 698228 h 1474715"/>
                  <a:gd name="connsiteX34" fmla="*/ 1341525 w 1451253"/>
                  <a:gd name="connsiteY34" fmla="*/ 716516 h 1474715"/>
                  <a:gd name="connsiteX35" fmla="*/ 1323237 w 1451253"/>
                  <a:gd name="connsiteY35" fmla="*/ 771380 h 1474715"/>
                  <a:gd name="connsiteX36" fmla="*/ 1314093 w 1451253"/>
                  <a:gd name="connsiteY36" fmla="*/ 798812 h 1474715"/>
                  <a:gd name="connsiteX37" fmla="*/ 1304949 w 1451253"/>
                  <a:gd name="connsiteY37" fmla="*/ 826244 h 1474715"/>
                  <a:gd name="connsiteX38" fmla="*/ 1295805 w 1451253"/>
                  <a:gd name="connsiteY38" fmla="*/ 853676 h 1474715"/>
                  <a:gd name="connsiteX39" fmla="*/ 1286661 w 1451253"/>
                  <a:gd name="connsiteY39" fmla="*/ 908540 h 1474715"/>
                  <a:gd name="connsiteX40" fmla="*/ 1277517 w 1451253"/>
                  <a:gd name="connsiteY40" fmla="*/ 935972 h 1474715"/>
                  <a:gd name="connsiteX41" fmla="*/ 1268373 w 1451253"/>
                  <a:gd name="connsiteY41" fmla="*/ 972548 h 1474715"/>
                  <a:gd name="connsiteX42" fmla="*/ 1259229 w 1451253"/>
                  <a:gd name="connsiteY42" fmla="*/ 999980 h 1474715"/>
                  <a:gd name="connsiteX43" fmla="*/ 1231797 w 1451253"/>
                  <a:gd name="connsiteY43" fmla="*/ 1100564 h 1474715"/>
                  <a:gd name="connsiteX44" fmla="*/ 1213509 w 1451253"/>
                  <a:gd name="connsiteY44" fmla="*/ 1127996 h 1474715"/>
                  <a:gd name="connsiteX45" fmla="*/ 1195221 w 1451253"/>
                  <a:gd name="connsiteY45" fmla="*/ 1182860 h 1474715"/>
                  <a:gd name="connsiteX46" fmla="*/ 1186077 w 1451253"/>
                  <a:gd name="connsiteY46" fmla="*/ 1310876 h 1474715"/>
                  <a:gd name="connsiteX47" fmla="*/ 1158645 w 1451253"/>
                  <a:gd name="connsiteY47" fmla="*/ 1420604 h 1474715"/>
                  <a:gd name="connsiteX48" fmla="*/ 1131213 w 1451253"/>
                  <a:gd name="connsiteY48" fmla="*/ 1438892 h 1474715"/>
                  <a:gd name="connsiteX49" fmla="*/ 664869 w 1451253"/>
                  <a:gd name="connsiteY49" fmla="*/ 1466324 h 1474715"/>
                  <a:gd name="connsiteX50" fmla="*/ 483513 w 1451253"/>
                  <a:gd name="connsiteY50" fmla="*/ 1460355 h 1474715"/>
                  <a:gd name="connsiteX51" fmla="*/ 423823 w 1451253"/>
                  <a:gd name="connsiteY51" fmla="*/ 1341483 h 1474715"/>
                  <a:gd name="connsiteX52" fmla="*/ 335685 w 1451253"/>
                  <a:gd name="connsiteY52" fmla="*/ 1283444 h 1474715"/>
                  <a:gd name="connsiteX53" fmla="*/ 314984 w 1451253"/>
                  <a:gd name="connsiteY53" fmla="*/ 1204323 h 1474715"/>
                  <a:gd name="connsiteX54" fmla="*/ 214146 w 1451253"/>
                  <a:gd name="connsiteY54" fmla="*/ 1108184 h 1474715"/>
                  <a:gd name="connsiteX55" fmla="*/ 123468 w 1451253"/>
                  <a:gd name="connsiteY55" fmla="*/ 914128 h 1474715"/>
                  <a:gd name="connsiteX56" fmla="*/ 10565 w 1451253"/>
                  <a:gd name="connsiteY56" fmla="*/ 824212 h 1474715"/>
                  <a:gd name="connsiteX0" fmla="*/ 10565 w 1451253"/>
                  <a:gd name="connsiteY0" fmla="*/ 824212 h 1474715"/>
                  <a:gd name="connsiteX1" fmla="*/ 23519 w 1451253"/>
                  <a:gd name="connsiteY1" fmla="*/ 647682 h 1474715"/>
                  <a:gd name="connsiteX2" fmla="*/ 97052 w 1451253"/>
                  <a:gd name="connsiteY2" fmla="*/ 569704 h 1474715"/>
                  <a:gd name="connsiteX3" fmla="*/ 212876 w 1451253"/>
                  <a:gd name="connsiteY3" fmla="*/ 652762 h 1474715"/>
                  <a:gd name="connsiteX4" fmla="*/ 264946 w 1451253"/>
                  <a:gd name="connsiteY4" fmla="*/ 733407 h 1474715"/>
                  <a:gd name="connsiteX5" fmla="*/ 353973 w 1451253"/>
                  <a:gd name="connsiteY5" fmla="*/ 679940 h 1474715"/>
                  <a:gd name="connsiteX6" fmla="*/ 372261 w 1451253"/>
                  <a:gd name="connsiteY6" fmla="*/ 652508 h 1474715"/>
                  <a:gd name="connsiteX7" fmla="*/ 390549 w 1451253"/>
                  <a:gd name="connsiteY7" fmla="*/ 597644 h 1474715"/>
                  <a:gd name="connsiteX8" fmla="*/ 316254 w 1451253"/>
                  <a:gd name="connsiteY8" fmla="*/ 545447 h 1474715"/>
                  <a:gd name="connsiteX9" fmla="*/ 214146 w 1451253"/>
                  <a:gd name="connsiteY9" fmla="*/ 336913 h 1474715"/>
                  <a:gd name="connsiteX10" fmla="*/ 209701 w 1451253"/>
                  <a:gd name="connsiteY10" fmla="*/ 171051 h 1474715"/>
                  <a:gd name="connsiteX11" fmla="*/ 308253 w 1451253"/>
                  <a:gd name="connsiteY11" fmla="*/ 122156 h 1474715"/>
                  <a:gd name="connsiteX12" fmla="*/ 394613 w 1451253"/>
                  <a:gd name="connsiteY12" fmla="*/ 159875 h 1474715"/>
                  <a:gd name="connsiteX13" fmla="*/ 416203 w 1451253"/>
                  <a:gd name="connsiteY13" fmla="*/ 254490 h 1474715"/>
                  <a:gd name="connsiteX14" fmla="*/ 507135 w 1451253"/>
                  <a:gd name="connsiteY14" fmla="*/ 225915 h 1474715"/>
                  <a:gd name="connsiteX15" fmla="*/ 564285 w 1451253"/>
                  <a:gd name="connsiteY15" fmla="*/ 94724 h 1474715"/>
                  <a:gd name="connsiteX16" fmla="*/ 598067 w 1451253"/>
                  <a:gd name="connsiteY16" fmla="*/ 79992 h 1474715"/>
                  <a:gd name="connsiteX17" fmla="*/ 619149 w 1451253"/>
                  <a:gd name="connsiteY17" fmla="*/ 58148 h 1474715"/>
                  <a:gd name="connsiteX18" fmla="*/ 692301 w 1451253"/>
                  <a:gd name="connsiteY18" fmla="*/ 12428 h 1474715"/>
                  <a:gd name="connsiteX19" fmla="*/ 719733 w 1451253"/>
                  <a:gd name="connsiteY19" fmla="*/ 3284 h 1474715"/>
                  <a:gd name="connsiteX20" fmla="*/ 781074 w 1451253"/>
                  <a:gd name="connsiteY20" fmla="*/ 73134 h 1474715"/>
                  <a:gd name="connsiteX21" fmla="*/ 984909 w 1451253"/>
                  <a:gd name="connsiteY21" fmla="*/ 122156 h 1474715"/>
                  <a:gd name="connsiteX22" fmla="*/ 1066062 w 1451253"/>
                  <a:gd name="connsiteY22" fmla="*/ 161526 h 1474715"/>
                  <a:gd name="connsiteX23" fmla="*/ 1169440 w 1451253"/>
                  <a:gd name="connsiteY23" fmla="*/ 263634 h 1474715"/>
                  <a:gd name="connsiteX24" fmla="*/ 1304949 w 1451253"/>
                  <a:gd name="connsiteY24" fmla="*/ 305036 h 1474715"/>
                  <a:gd name="connsiteX25" fmla="*/ 1378101 w 1451253"/>
                  <a:gd name="connsiteY25" fmla="*/ 359900 h 1474715"/>
                  <a:gd name="connsiteX26" fmla="*/ 1354733 w 1451253"/>
                  <a:gd name="connsiteY26" fmla="*/ 388094 h 1474715"/>
                  <a:gd name="connsiteX27" fmla="*/ 1423821 w 1451253"/>
                  <a:gd name="connsiteY27" fmla="*/ 423908 h 1474715"/>
                  <a:gd name="connsiteX28" fmla="*/ 1442109 w 1451253"/>
                  <a:gd name="connsiteY28" fmla="*/ 478772 h 1474715"/>
                  <a:gd name="connsiteX29" fmla="*/ 1451253 w 1451253"/>
                  <a:gd name="connsiteY29" fmla="*/ 506204 h 1474715"/>
                  <a:gd name="connsiteX30" fmla="*/ 1432965 w 1451253"/>
                  <a:gd name="connsiteY30" fmla="*/ 625076 h 1474715"/>
                  <a:gd name="connsiteX31" fmla="*/ 1414677 w 1451253"/>
                  <a:gd name="connsiteY31" fmla="*/ 652508 h 1474715"/>
                  <a:gd name="connsiteX32" fmla="*/ 1387245 w 1451253"/>
                  <a:gd name="connsiteY32" fmla="*/ 670796 h 1474715"/>
                  <a:gd name="connsiteX33" fmla="*/ 1368957 w 1451253"/>
                  <a:gd name="connsiteY33" fmla="*/ 698228 h 1474715"/>
                  <a:gd name="connsiteX34" fmla="*/ 1341525 w 1451253"/>
                  <a:gd name="connsiteY34" fmla="*/ 716516 h 1474715"/>
                  <a:gd name="connsiteX35" fmla="*/ 1323237 w 1451253"/>
                  <a:gd name="connsiteY35" fmla="*/ 771380 h 1474715"/>
                  <a:gd name="connsiteX36" fmla="*/ 1314093 w 1451253"/>
                  <a:gd name="connsiteY36" fmla="*/ 798812 h 1474715"/>
                  <a:gd name="connsiteX37" fmla="*/ 1304949 w 1451253"/>
                  <a:gd name="connsiteY37" fmla="*/ 826244 h 1474715"/>
                  <a:gd name="connsiteX38" fmla="*/ 1295805 w 1451253"/>
                  <a:gd name="connsiteY38" fmla="*/ 853676 h 1474715"/>
                  <a:gd name="connsiteX39" fmla="*/ 1286661 w 1451253"/>
                  <a:gd name="connsiteY39" fmla="*/ 908540 h 1474715"/>
                  <a:gd name="connsiteX40" fmla="*/ 1277517 w 1451253"/>
                  <a:gd name="connsiteY40" fmla="*/ 935972 h 1474715"/>
                  <a:gd name="connsiteX41" fmla="*/ 1268373 w 1451253"/>
                  <a:gd name="connsiteY41" fmla="*/ 972548 h 1474715"/>
                  <a:gd name="connsiteX42" fmla="*/ 1259229 w 1451253"/>
                  <a:gd name="connsiteY42" fmla="*/ 999980 h 1474715"/>
                  <a:gd name="connsiteX43" fmla="*/ 1231797 w 1451253"/>
                  <a:gd name="connsiteY43" fmla="*/ 1100564 h 1474715"/>
                  <a:gd name="connsiteX44" fmla="*/ 1213509 w 1451253"/>
                  <a:gd name="connsiteY44" fmla="*/ 1127996 h 1474715"/>
                  <a:gd name="connsiteX45" fmla="*/ 1195221 w 1451253"/>
                  <a:gd name="connsiteY45" fmla="*/ 1182860 h 1474715"/>
                  <a:gd name="connsiteX46" fmla="*/ 1186077 w 1451253"/>
                  <a:gd name="connsiteY46" fmla="*/ 1310876 h 1474715"/>
                  <a:gd name="connsiteX47" fmla="*/ 1158645 w 1451253"/>
                  <a:gd name="connsiteY47" fmla="*/ 1420604 h 1474715"/>
                  <a:gd name="connsiteX48" fmla="*/ 1131213 w 1451253"/>
                  <a:gd name="connsiteY48" fmla="*/ 1438892 h 1474715"/>
                  <a:gd name="connsiteX49" fmla="*/ 664869 w 1451253"/>
                  <a:gd name="connsiteY49" fmla="*/ 1466324 h 1474715"/>
                  <a:gd name="connsiteX50" fmla="*/ 483513 w 1451253"/>
                  <a:gd name="connsiteY50" fmla="*/ 1460355 h 1474715"/>
                  <a:gd name="connsiteX51" fmla="*/ 423823 w 1451253"/>
                  <a:gd name="connsiteY51" fmla="*/ 1341483 h 1474715"/>
                  <a:gd name="connsiteX52" fmla="*/ 335685 w 1451253"/>
                  <a:gd name="connsiteY52" fmla="*/ 1283444 h 1474715"/>
                  <a:gd name="connsiteX53" fmla="*/ 314984 w 1451253"/>
                  <a:gd name="connsiteY53" fmla="*/ 1204323 h 1474715"/>
                  <a:gd name="connsiteX54" fmla="*/ 214146 w 1451253"/>
                  <a:gd name="connsiteY54" fmla="*/ 1108184 h 1474715"/>
                  <a:gd name="connsiteX55" fmla="*/ 123468 w 1451253"/>
                  <a:gd name="connsiteY55" fmla="*/ 914128 h 1474715"/>
                  <a:gd name="connsiteX56" fmla="*/ 10565 w 1451253"/>
                  <a:gd name="connsiteY56" fmla="*/ 824212 h 1474715"/>
                  <a:gd name="connsiteX0" fmla="*/ 10565 w 1451253"/>
                  <a:gd name="connsiteY0" fmla="*/ 824212 h 1474715"/>
                  <a:gd name="connsiteX1" fmla="*/ 23519 w 1451253"/>
                  <a:gd name="connsiteY1" fmla="*/ 647682 h 1474715"/>
                  <a:gd name="connsiteX2" fmla="*/ 97052 w 1451253"/>
                  <a:gd name="connsiteY2" fmla="*/ 569704 h 1474715"/>
                  <a:gd name="connsiteX3" fmla="*/ 212876 w 1451253"/>
                  <a:gd name="connsiteY3" fmla="*/ 652762 h 1474715"/>
                  <a:gd name="connsiteX4" fmla="*/ 264946 w 1451253"/>
                  <a:gd name="connsiteY4" fmla="*/ 733407 h 1474715"/>
                  <a:gd name="connsiteX5" fmla="*/ 353973 w 1451253"/>
                  <a:gd name="connsiteY5" fmla="*/ 679940 h 1474715"/>
                  <a:gd name="connsiteX6" fmla="*/ 372261 w 1451253"/>
                  <a:gd name="connsiteY6" fmla="*/ 652508 h 1474715"/>
                  <a:gd name="connsiteX7" fmla="*/ 390549 w 1451253"/>
                  <a:gd name="connsiteY7" fmla="*/ 597644 h 1474715"/>
                  <a:gd name="connsiteX8" fmla="*/ 316254 w 1451253"/>
                  <a:gd name="connsiteY8" fmla="*/ 545447 h 1474715"/>
                  <a:gd name="connsiteX9" fmla="*/ 214146 w 1451253"/>
                  <a:gd name="connsiteY9" fmla="*/ 336913 h 1474715"/>
                  <a:gd name="connsiteX10" fmla="*/ 209701 w 1451253"/>
                  <a:gd name="connsiteY10" fmla="*/ 171051 h 1474715"/>
                  <a:gd name="connsiteX11" fmla="*/ 308253 w 1451253"/>
                  <a:gd name="connsiteY11" fmla="*/ 122156 h 1474715"/>
                  <a:gd name="connsiteX12" fmla="*/ 394613 w 1451253"/>
                  <a:gd name="connsiteY12" fmla="*/ 159875 h 1474715"/>
                  <a:gd name="connsiteX13" fmla="*/ 416203 w 1451253"/>
                  <a:gd name="connsiteY13" fmla="*/ 254490 h 1474715"/>
                  <a:gd name="connsiteX14" fmla="*/ 507135 w 1451253"/>
                  <a:gd name="connsiteY14" fmla="*/ 225915 h 1474715"/>
                  <a:gd name="connsiteX15" fmla="*/ 564285 w 1451253"/>
                  <a:gd name="connsiteY15" fmla="*/ 94724 h 1474715"/>
                  <a:gd name="connsiteX16" fmla="*/ 598067 w 1451253"/>
                  <a:gd name="connsiteY16" fmla="*/ 79992 h 1474715"/>
                  <a:gd name="connsiteX17" fmla="*/ 619149 w 1451253"/>
                  <a:gd name="connsiteY17" fmla="*/ 58148 h 1474715"/>
                  <a:gd name="connsiteX18" fmla="*/ 692301 w 1451253"/>
                  <a:gd name="connsiteY18" fmla="*/ 12428 h 1474715"/>
                  <a:gd name="connsiteX19" fmla="*/ 719733 w 1451253"/>
                  <a:gd name="connsiteY19" fmla="*/ 3284 h 1474715"/>
                  <a:gd name="connsiteX20" fmla="*/ 781074 w 1451253"/>
                  <a:gd name="connsiteY20" fmla="*/ 73134 h 1474715"/>
                  <a:gd name="connsiteX21" fmla="*/ 984909 w 1451253"/>
                  <a:gd name="connsiteY21" fmla="*/ 122156 h 1474715"/>
                  <a:gd name="connsiteX22" fmla="*/ 1066062 w 1451253"/>
                  <a:gd name="connsiteY22" fmla="*/ 161526 h 1474715"/>
                  <a:gd name="connsiteX23" fmla="*/ 1169440 w 1451253"/>
                  <a:gd name="connsiteY23" fmla="*/ 263634 h 1474715"/>
                  <a:gd name="connsiteX24" fmla="*/ 1304949 w 1451253"/>
                  <a:gd name="connsiteY24" fmla="*/ 305036 h 1474715"/>
                  <a:gd name="connsiteX25" fmla="*/ 1362226 w 1451253"/>
                  <a:gd name="connsiteY25" fmla="*/ 359900 h 1474715"/>
                  <a:gd name="connsiteX26" fmla="*/ 1354733 w 1451253"/>
                  <a:gd name="connsiteY26" fmla="*/ 388094 h 1474715"/>
                  <a:gd name="connsiteX27" fmla="*/ 1423821 w 1451253"/>
                  <a:gd name="connsiteY27" fmla="*/ 423908 h 1474715"/>
                  <a:gd name="connsiteX28" fmla="*/ 1442109 w 1451253"/>
                  <a:gd name="connsiteY28" fmla="*/ 478772 h 1474715"/>
                  <a:gd name="connsiteX29" fmla="*/ 1451253 w 1451253"/>
                  <a:gd name="connsiteY29" fmla="*/ 506204 h 1474715"/>
                  <a:gd name="connsiteX30" fmla="*/ 1432965 w 1451253"/>
                  <a:gd name="connsiteY30" fmla="*/ 625076 h 1474715"/>
                  <a:gd name="connsiteX31" fmla="*/ 1414677 w 1451253"/>
                  <a:gd name="connsiteY31" fmla="*/ 652508 h 1474715"/>
                  <a:gd name="connsiteX32" fmla="*/ 1387245 w 1451253"/>
                  <a:gd name="connsiteY32" fmla="*/ 670796 h 1474715"/>
                  <a:gd name="connsiteX33" fmla="*/ 1368957 w 1451253"/>
                  <a:gd name="connsiteY33" fmla="*/ 698228 h 1474715"/>
                  <a:gd name="connsiteX34" fmla="*/ 1341525 w 1451253"/>
                  <a:gd name="connsiteY34" fmla="*/ 716516 h 1474715"/>
                  <a:gd name="connsiteX35" fmla="*/ 1323237 w 1451253"/>
                  <a:gd name="connsiteY35" fmla="*/ 771380 h 1474715"/>
                  <a:gd name="connsiteX36" fmla="*/ 1314093 w 1451253"/>
                  <a:gd name="connsiteY36" fmla="*/ 798812 h 1474715"/>
                  <a:gd name="connsiteX37" fmla="*/ 1304949 w 1451253"/>
                  <a:gd name="connsiteY37" fmla="*/ 826244 h 1474715"/>
                  <a:gd name="connsiteX38" fmla="*/ 1295805 w 1451253"/>
                  <a:gd name="connsiteY38" fmla="*/ 853676 h 1474715"/>
                  <a:gd name="connsiteX39" fmla="*/ 1286661 w 1451253"/>
                  <a:gd name="connsiteY39" fmla="*/ 908540 h 1474715"/>
                  <a:gd name="connsiteX40" fmla="*/ 1277517 w 1451253"/>
                  <a:gd name="connsiteY40" fmla="*/ 935972 h 1474715"/>
                  <a:gd name="connsiteX41" fmla="*/ 1268373 w 1451253"/>
                  <a:gd name="connsiteY41" fmla="*/ 972548 h 1474715"/>
                  <a:gd name="connsiteX42" fmla="*/ 1259229 w 1451253"/>
                  <a:gd name="connsiteY42" fmla="*/ 999980 h 1474715"/>
                  <a:gd name="connsiteX43" fmla="*/ 1231797 w 1451253"/>
                  <a:gd name="connsiteY43" fmla="*/ 1100564 h 1474715"/>
                  <a:gd name="connsiteX44" fmla="*/ 1213509 w 1451253"/>
                  <a:gd name="connsiteY44" fmla="*/ 1127996 h 1474715"/>
                  <a:gd name="connsiteX45" fmla="*/ 1195221 w 1451253"/>
                  <a:gd name="connsiteY45" fmla="*/ 1182860 h 1474715"/>
                  <a:gd name="connsiteX46" fmla="*/ 1186077 w 1451253"/>
                  <a:gd name="connsiteY46" fmla="*/ 1310876 h 1474715"/>
                  <a:gd name="connsiteX47" fmla="*/ 1158645 w 1451253"/>
                  <a:gd name="connsiteY47" fmla="*/ 1420604 h 1474715"/>
                  <a:gd name="connsiteX48" fmla="*/ 1131213 w 1451253"/>
                  <a:gd name="connsiteY48" fmla="*/ 1438892 h 1474715"/>
                  <a:gd name="connsiteX49" fmla="*/ 664869 w 1451253"/>
                  <a:gd name="connsiteY49" fmla="*/ 1466324 h 1474715"/>
                  <a:gd name="connsiteX50" fmla="*/ 483513 w 1451253"/>
                  <a:gd name="connsiteY50" fmla="*/ 1460355 h 1474715"/>
                  <a:gd name="connsiteX51" fmla="*/ 423823 w 1451253"/>
                  <a:gd name="connsiteY51" fmla="*/ 1341483 h 1474715"/>
                  <a:gd name="connsiteX52" fmla="*/ 335685 w 1451253"/>
                  <a:gd name="connsiteY52" fmla="*/ 1283444 h 1474715"/>
                  <a:gd name="connsiteX53" fmla="*/ 314984 w 1451253"/>
                  <a:gd name="connsiteY53" fmla="*/ 1204323 h 1474715"/>
                  <a:gd name="connsiteX54" fmla="*/ 214146 w 1451253"/>
                  <a:gd name="connsiteY54" fmla="*/ 1108184 h 1474715"/>
                  <a:gd name="connsiteX55" fmla="*/ 123468 w 1451253"/>
                  <a:gd name="connsiteY55" fmla="*/ 914128 h 1474715"/>
                  <a:gd name="connsiteX56" fmla="*/ 10565 w 1451253"/>
                  <a:gd name="connsiteY56" fmla="*/ 824212 h 1474715"/>
                  <a:gd name="connsiteX0" fmla="*/ 10565 w 1451253"/>
                  <a:gd name="connsiteY0" fmla="*/ 824212 h 1474715"/>
                  <a:gd name="connsiteX1" fmla="*/ 23519 w 1451253"/>
                  <a:gd name="connsiteY1" fmla="*/ 647682 h 1474715"/>
                  <a:gd name="connsiteX2" fmla="*/ 97052 w 1451253"/>
                  <a:gd name="connsiteY2" fmla="*/ 569704 h 1474715"/>
                  <a:gd name="connsiteX3" fmla="*/ 212876 w 1451253"/>
                  <a:gd name="connsiteY3" fmla="*/ 652762 h 1474715"/>
                  <a:gd name="connsiteX4" fmla="*/ 264946 w 1451253"/>
                  <a:gd name="connsiteY4" fmla="*/ 733407 h 1474715"/>
                  <a:gd name="connsiteX5" fmla="*/ 353973 w 1451253"/>
                  <a:gd name="connsiteY5" fmla="*/ 679940 h 1474715"/>
                  <a:gd name="connsiteX6" fmla="*/ 372261 w 1451253"/>
                  <a:gd name="connsiteY6" fmla="*/ 652508 h 1474715"/>
                  <a:gd name="connsiteX7" fmla="*/ 390549 w 1451253"/>
                  <a:gd name="connsiteY7" fmla="*/ 597644 h 1474715"/>
                  <a:gd name="connsiteX8" fmla="*/ 316254 w 1451253"/>
                  <a:gd name="connsiteY8" fmla="*/ 545447 h 1474715"/>
                  <a:gd name="connsiteX9" fmla="*/ 214146 w 1451253"/>
                  <a:gd name="connsiteY9" fmla="*/ 336913 h 1474715"/>
                  <a:gd name="connsiteX10" fmla="*/ 209701 w 1451253"/>
                  <a:gd name="connsiteY10" fmla="*/ 171051 h 1474715"/>
                  <a:gd name="connsiteX11" fmla="*/ 308253 w 1451253"/>
                  <a:gd name="connsiteY11" fmla="*/ 122156 h 1474715"/>
                  <a:gd name="connsiteX12" fmla="*/ 394613 w 1451253"/>
                  <a:gd name="connsiteY12" fmla="*/ 159875 h 1474715"/>
                  <a:gd name="connsiteX13" fmla="*/ 416203 w 1451253"/>
                  <a:gd name="connsiteY13" fmla="*/ 254490 h 1474715"/>
                  <a:gd name="connsiteX14" fmla="*/ 507135 w 1451253"/>
                  <a:gd name="connsiteY14" fmla="*/ 225915 h 1474715"/>
                  <a:gd name="connsiteX15" fmla="*/ 564285 w 1451253"/>
                  <a:gd name="connsiteY15" fmla="*/ 94724 h 1474715"/>
                  <a:gd name="connsiteX16" fmla="*/ 598067 w 1451253"/>
                  <a:gd name="connsiteY16" fmla="*/ 79992 h 1474715"/>
                  <a:gd name="connsiteX17" fmla="*/ 619149 w 1451253"/>
                  <a:gd name="connsiteY17" fmla="*/ 58148 h 1474715"/>
                  <a:gd name="connsiteX18" fmla="*/ 692301 w 1451253"/>
                  <a:gd name="connsiteY18" fmla="*/ 12428 h 1474715"/>
                  <a:gd name="connsiteX19" fmla="*/ 719733 w 1451253"/>
                  <a:gd name="connsiteY19" fmla="*/ 3284 h 1474715"/>
                  <a:gd name="connsiteX20" fmla="*/ 781074 w 1451253"/>
                  <a:gd name="connsiteY20" fmla="*/ 73134 h 1474715"/>
                  <a:gd name="connsiteX21" fmla="*/ 984909 w 1451253"/>
                  <a:gd name="connsiteY21" fmla="*/ 122156 h 1474715"/>
                  <a:gd name="connsiteX22" fmla="*/ 1066062 w 1451253"/>
                  <a:gd name="connsiteY22" fmla="*/ 161526 h 1474715"/>
                  <a:gd name="connsiteX23" fmla="*/ 1169440 w 1451253"/>
                  <a:gd name="connsiteY23" fmla="*/ 263634 h 1474715"/>
                  <a:gd name="connsiteX24" fmla="*/ 1304949 w 1451253"/>
                  <a:gd name="connsiteY24" fmla="*/ 305036 h 1474715"/>
                  <a:gd name="connsiteX25" fmla="*/ 1354733 w 1451253"/>
                  <a:gd name="connsiteY25" fmla="*/ 388094 h 1474715"/>
                  <a:gd name="connsiteX26" fmla="*/ 1423821 w 1451253"/>
                  <a:gd name="connsiteY26" fmla="*/ 423908 h 1474715"/>
                  <a:gd name="connsiteX27" fmla="*/ 1442109 w 1451253"/>
                  <a:gd name="connsiteY27" fmla="*/ 478772 h 1474715"/>
                  <a:gd name="connsiteX28" fmla="*/ 1451253 w 1451253"/>
                  <a:gd name="connsiteY28" fmla="*/ 506204 h 1474715"/>
                  <a:gd name="connsiteX29" fmla="*/ 1432965 w 1451253"/>
                  <a:gd name="connsiteY29" fmla="*/ 625076 h 1474715"/>
                  <a:gd name="connsiteX30" fmla="*/ 1414677 w 1451253"/>
                  <a:gd name="connsiteY30" fmla="*/ 652508 h 1474715"/>
                  <a:gd name="connsiteX31" fmla="*/ 1387245 w 1451253"/>
                  <a:gd name="connsiteY31" fmla="*/ 670796 h 1474715"/>
                  <a:gd name="connsiteX32" fmla="*/ 1368957 w 1451253"/>
                  <a:gd name="connsiteY32" fmla="*/ 698228 h 1474715"/>
                  <a:gd name="connsiteX33" fmla="*/ 1341525 w 1451253"/>
                  <a:gd name="connsiteY33" fmla="*/ 716516 h 1474715"/>
                  <a:gd name="connsiteX34" fmla="*/ 1323237 w 1451253"/>
                  <a:gd name="connsiteY34" fmla="*/ 771380 h 1474715"/>
                  <a:gd name="connsiteX35" fmla="*/ 1314093 w 1451253"/>
                  <a:gd name="connsiteY35" fmla="*/ 798812 h 1474715"/>
                  <a:gd name="connsiteX36" fmla="*/ 1304949 w 1451253"/>
                  <a:gd name="connsiteY36" fmla="*/ 826244 h 1474715"/>
                  <a:gd name="connsiteX37" fmla="*/ 1295805 w 1451253"/>
                  <a:gd name="connsiteY37" fmla="*/ 853676 h 1474715"/>
                  <a:gd name="connsiteX38" fmla="*/ 1286661 w 1451253"/>
                  <a:gd name="connsiteY38" fmla="*/ 908540 h 1474715"/>
                  <a:gd name="connsiteX39" fmla="*/ 1277517 w 1451253"/>
                  <a:gd name="connsiteY39" fmla="*/ 935972 h 1474715"/>
                  <a:gd name="connsiteX40" fmla="*/ 1268373 w 1451253"/>
                  <a:gd name="connsiteY40" fmla="*/ 972548 h 1474715"/>
                  <a:gd name="connsiteX41" fmla="*/ 1259229 w 1451253"/>
                  <a:gd name="connsiteY41" fmla="*/ 999980 h 1474715"/>
                  <a:gd name="connsiteX42" fmla="*/ 1231797 w 1451253"/>
                  <a:gd name="connsiteY42" fmla="*/ 1100564 h 1474715"/>
                  <a:gd name="connsiteX43" fmla="*/ 1213509 w 1451253"/>
                  <a:gd name="connsiteY43" fmla="*/ 1127996 h 1474715"/>
                  <a:gd name="connsiteX44" fmla="*/ 1195221 w 1451253"/>
                  <a:gd name="connsiteY44" fmla="*/ 1182860 h 1474715"/>
                  <a:gd name="connsiteX45" fmla="*/ 1186077 w 1451253"/>
                  <a:gd name="connsiteY45" fmla="*/ 1310876 h 1474715"/>
                  <a:gd name="connsiteX46" fmla="*/ 1158645 w 1451253"/>
                  <a:gd name="connsiteY46" fmla="*/ 1420604 h 1474715"/>
                  <a:gd name="connsiteX47" fmla="*/ 1131213 w 1451253"/>
                  <a:gd name="connsiteY47" fmla="*/ 1438892 h 1474715"/>
                  <a:gd name="connsiteX48" fmla="*/ 664869 w 1451253"/>
                  <a:gd name="connsiteY48" fmla="*/ 1466324 h 1474715"/>
                  <a:gd name="connsiteX49" fmla="*/ 483513 w 1451253"/>
                  <a:gd name="connsiteY49" fmla="*/ 1460355 h 1474715"/>
                  <a:gd name="connsiteX50" fmla="*/ 423823 w 1451253"/>
                  <a:gd name="connsiteY50" fmla="*/ 1341483 h 1474715"/>
                  <a:gd name="connsiteX51" fmla="*/ 335685 w 1451253"/>
                  <a:gd name="connsiteY51" fmla="*/ 1283444 h 1474715"/>
                  <a:gd name="connsiteX52" fmla="*/ 314984 w 1451253"/>
                  <a:gd name="connsiteY52" fmla="*/ 1204323 h 1474715"/>
                  <a:gd name="connsiteX53" fmla="*/ 214146 w 1451253"/>
                  <a:gd name="connsiteY53" fmla="*/ 1108184 h 1474715"/>
                  <a:gd name="connsiteX54" fmla="*/ 123468 w 1451253"/>
                  <a:gd name="connsiteY54" fmla="*/ 914128 h 1474715"/>
                  <a:gd name="connsiteX55" fmla="*/ 10565 w 1451253"/>
                  <a:gd name="connsiteY55" fmla="*/ 824212 h 1474715"/>
                  <a:gd name="connsiteX0" fmla="*/ 10565 w 1451253"/>
                  <a:gd name="connsiteY0" fmla="*/ 824212 h 1474715"/>
                  <a:gd name="connsiteX1" fmla="*/ 23519 w 1451253"/>
                  <a:gd name="connsiteY1" fmla="*/ 647682 h 1474715"/>
                  <a:gd name="connsiteX2" fmla="*/ 97052 w 1451253"/>
                  <a:gd name="connsiteY2" fmla="*/ 569704 h 1474715"/>
                  <a:gd name="connsiteX3" fmla="*/ 212876 w 1451253"/>
                  <a:gd name="connsiteY3" fmla="*/ 652762 h 1474715"/>
                  <a:gd name="connsiteX4" fmla="*/ 264946 w 1451253"/>
                  <a:gd name="connsiteY4" fmla="*/ 733407 h 1474715"/>
                  <a:gd name="connsiteX5" fmla="*/ 353973 w 1451253"/>
                  <a:gd name="connsiteY5" fmla="*/ 679940 h 1474715"/>
                  <a:gd name="connsiteX6" fmla="*/ 372261 w 1451253"/>
                  <a:gd name="connsiteY6" fmla="*/ 652508 h 1474715"/>
                  <a:gd name="connsiteX7" fmla="*/ 390549 w 1451253"/>
                  <a:gd name="connsiteY7" fmla="*/ 597644 h 1474715"/>
                  <a:gd name="connsiteX8" fmla="*/ 316254 w 1451253"/>
                  <a:gd name="connsiteY8" fmla="*/ 545447 h 1474715"/>
                  <a:gd name="connsiteX9" fmla="*/ 214146 w 1451253"/>
                  <a:gd name="connsiteY9" fmla="*/ 336913 h 1474715"/>
                  <a:gd name="connsiteX10" fmla="*/ 209701 w 1451253"/>
                  <a:gd name="connsiteY10" fmla="*/ 171051 h 1474715"/>
                  <a:gd name="connsiteX11" fmla="*/ 308253 w 1451253"/>
                  <a:gd name="connsiteY11" fmla="*/ 122156 h 1474715"/>
                  <a:gd name="connsiteX12" fmla="*/ 394613 w 1451253"/>
                  <a:gd name="connsiteY12" fmla="*/ 159875 h 1474715"/>
                  <a:gd name="connsiteX13" fmla="*/ 416203 w 1451253"/>
                  <a:gd name="connsiteY13" fmla="*/ 254490 h 1474715"/>
                  <a:gd name="connsiteX14" fmla="*/ 507135 w 1451253"/>
                  <a:gd name="connsiteY14" fmla="*/ 225915 h 1474715"/>
                  <a:gd name="connsiteX15" fmla="*/ 564285 w 1451253"/>
                  <a:gd name="connsiteY15" fmla="*/ 94724 h 1474715"/>
                  <a:gd name="connsiteX16" fmla="*/ 598067 w 1451253"/>
                  <a:gd name="connsiteY16" fmla="*/ 79992 h 1474715"/>
                  <a:gd name="connsiteX17" fmla="*/ 619149 w 1451253"/>
                  <a:gd name="connsiteY17" fmla="*/ 58148 h 1474715"/>
                  <a:gd name="connsiteX18" fmla="*/ 692301 w 1451253"/>
                  <a:gd name="connsiteY18" fmla="*/ 12428 h 1474715"/>
                  <a:gd name="connsiteX19" fmla="*/ 719733 w 1451253"/>
                  <a:gd name="connsiteY19" fmla="*/ 3284 h 1474715"/>
                  <a:gd name="connsiteX20" fmla="*/ 781074 w 1451253"/>
                  <a:gd name="connsiteY20" fmla="*/ 73134 h 1474715"/>
                  <a:gd name="connsiteX21" fmla="*/ 984909 w 1451253"/>
                  <a:gd name="connsiteY21" fmla="*/ 122156 h 1474715"/>
                  <a:gd name="connsiteX22" fmla="*/ 1066062 w 1451253"/>
                  <a:gd name="connsiteY22" fmla="*/ 161526 h 1474715"/>
                  <a:gd name="connsiteX23" fmla="*/ 1169440 w 1451253"/>
                  <a:gd name="connsiteY23" fmla="*/ 263634 h 1474715"/>
                  <a:gd name="connsiteX24" fmla="*/ 1304949 w 1451253"/>
                  <a:gd name="connsiteY24" fmla="*/ 305036 h 1474715"/>
                  <a:gd name="connsiteX25" fmla="*/ 1345208 w 1451253"/>
                  <a:gd name="connsiteY25" fmla="*/ 353169 h 1474715"/>
                  <a:gd name="connsiteX26" fmla="*/ 1423821 w 1451253"/>
                  <a:gd name="connsiteY26" fmla="*/ 423908 h 1474715"/>
                  <a:gd name="connsiteX27" fmla="*/ 1442109 w 1451253"/>
                  <a:gd name="connsiteY27" fmla="*/ 478772 h 1474715"/>
                  <a:gd name="connsiteX28" fmla="*/ 1451253 w 1451253"/>
                  <a:gd name="connsiteY28" fmla="*/ 506204 h 1474715"/>
                  <a:gd name="connsiteX29" fmla="*/ 1432965 w 1451253"/>
                  <a:gd name="connsiteY29" fmla="*/ 625076 h 1474715"/>
                  <a:gd name="connsiteX30" fmla="*/ 1414677 w 1451253"/>
                  <a:gd name="connsiteY30" fmla="*/ 652508 h 1474715"/>
                  <a:gd name="connsiteX31" fmla="*/ 1387245 w 1451253"/>
                  <a:gd name="connsiteY31" fmla="*/ 670796 h 1474715"/>
                  <a:gd name="connsiteX32" fmla="*/ 1368957 w 1451253"/>
                  <a:gd name="connsiteY32" fmla="*/ 698228 h 1474715"/>
                  <a:gd name="connsiteX33" fmla="*/ 1341525 w 1451253"/>
                  <a:gd name="connsiteY33" fmla="*/ 716516 h 1474715"/>
                  <a:gd name="connsiteX34" fmla="*/ 1323237 w 1451253"/>
                  <a:gd name="connsiteY34" fmla="*/ 771380 h 1474715"/>
                  <a:gd name="connsiteX35" fmla="*/ 1314093 w 1451253"/>
                  <a:gd name="connsiteY35" fmla="*/ 798812 h 1474715"/>
                  <a:gd name="connsiteX36" fmla="*/ 1304949 w 1451253"/>
                  <a:gd name="connsiteY36" fmla="*/ 826244 h 1474715"/>
                  <a:gd name="connsiteX37" fmla="*/ 1295805 w 1451253"/>
                  <a:gd name="connsiteY37" fmla="*/ 853676 h 1474715"/>
                  <a:gd name="connsiteX38" fmla="*/ 1286661 w 1451253"/>
                  <a:gd name="connsiteY38" fmla="*/ 908540 h 1474715"/>
                  <a:gd name="connsiteX39" fmla="*/ 1277517 w 1451253"/>
                  <a:gd name="connsiteY39" fmla="*/ 935972 h 1474715"/>
                  <a:gd name="connsiteX40" fmla="*/ 1268373 w 1451253"/>
                  <a:gd name="connsiteY40" fmla="*/ 972548 h 1474715"/>
                  <a:gd name="connsiteX41" fmla="*/ 1259229 w 1451253"/>
                  <a:gd name="connsiteY41" fmla="*/ 999980 h 1474715"/>
                  <a:gd name="connsiteX42" fmla="*/ 1231797 w 1451253"/>
                  <a:gd name="connsiteY42" fmla="*/ 1100564 h 1474715"/>
                  <a:gd name="connsiteX43" fmla="*/ 1213509 w 1451253"/>
                  <a:gd name="connsiteY43" fmla="*/ 1127996 h 1474715"/>
                  <a:gd name="connsiteX44" fmla="*/ 1195221 w 1451253"/>
                  <a:gd name="connsiteY44" fmla="*/ 1182860 h 1474715"/>
                  <a:gd name="connsiteX45" fmla="*/ 1186077 w 1451253"/>
                  <a:gd name="connsiteY45" fmla="*/ 1310876 h 1474715"/>
                  <a:gd name="connsiteX46" fmla="*/ 1158645 w 1451253"/>
                  <a:gd name="connsiteY46" fmla="*/ 1420604 h 1474715"/>
                  <a:gd name="connsiteX47" fmla="*/ 1131213 w 1451253"/>
                  <a:gd name="connsiteY47" fmla="*/ 1438892 h 1474715"/>
                  <a:gd name="connsiteX48" fmla="*/ 664869 w 1451253"/>
                  <a:gd name="connsiteY48" fmla="*/ 1466324 h 1474715"/>
                  <a:gd name="connsiteX49" fmla="*/ 483513 w 1451253"/>
                  <a:gd name="connsiteY49" fmla="*/ 1460355 h 1474715"/>
                  <a:gd name="connsiteX50" fmla="*/ 423823 w 1451253"/>
                  <a:gd name="connsiteY50" fmla="*/ 1341483 h 1474715"/>
                  <a:gd name="connsiteX51" fmla="*/ 335685 w 1451253"/>
                  <a:gd name="connsiteY51" fmla="*/ 1283444 h 1474715"/>
                  <a:gd name="connsiteX52" fmla="*/ 314984 w 1451253"/>
                  <a:gd name="connsiteY52" fmla="*/ 1204323 h 1474715"/>
                  <a:gd name="connsiteX53" fmla="*/ 214146 w 1451253"/>
                  <a:gd name="connsiteY53" fmla="*/ 1108184 h 1474715"/>
                  <a:gd name="connsiteX54" fmla="*/ 123468 w 1451253"/>
                  <a:gd name="connsiteY54" fmla="*/ 914128 h 1474715"/>
                  <a:gd name="connsiteX55" fmla="*/ 10565 w 1451253"/>
                  <a:gd name="connsiteY55" fmla="*/ 824212 h 1474715"/>
                  <a:gd name="connsiteX0" fmla="*/ 10565 w 1452201"/>
                  <a:gd name="connsiteY0" fmla="*/ 824212 h 1474715"/>
                  <a:gd name="connsiteX1" fmla="*/ 23519 w 1452201"/>
                  <a:gd name="connsiteY1" fmla="*/ 647682 h 1474715"/>
                  <a:gd name="connsiteX2" fmla="*/ 97052 w 1452201"/>
                  <a:gd name="connsiteY2" fmla="*/ 569704 h 1474715"/>
                  <a:gd name="connsiteX3" fmla="*/ 212876 w 1452201"/>
                  <a:gd name="connsiteY3" fmla="*/ 652762 h 1474715"/>
                  <a:gd name="connsiteX4" fmla="*/ 264946 w 1452201"/>
                  <a:gd name="connsiteY4" fmla="*/ 733407 h 1474715"/>
                  <a:gd name="connsiteX5" fmla="*/ 353973 w 1452201"/>
                  <a:gd name="connsiteY5" fmla="*/ 679940 h 1474715"/>
                  <a:gd name="connsiteX6" fmla="*/ 372261 w 1452201"/>
                  <a:gd name="connsiteY6" fmla="*/ 652508 h 1474715"/>
                  <a:gd name="connsiteX7" fmla="*/ 390549 w 1452201"/>
                  <a:gd name="connsiteY7" fmla="*/ 597644 h 1474715"/>
                  <a:gd name="connsiteX8" fmla="*/ 316254 w 1452201"/>
                  <a:gd name="connsiteY8" fmla="*/ 545447 h 1474715"/>
                  <a:gd name="connsiteX9" fmla="*/ 214146 w 1452201"/>
                  <a:gd name="connsiteY9" fmla="*/ 336913 h 1474715"/>
                  <a:gd name="connsiteX10" fmla="*/ 209701 w 1452201"/>
                  <a:gd name="connsiteY10" fmla="*/ 171051 h 1474715"/>
                  <a:gd name="connsiteX11" fmla="*/ 308253 w 1452201"/>
                  <a:gd name="connsiteY11" fmla="*/ 122156 h 1474715"/>
                  <a:gd name="connsiteX12" fmla="*/ 394613 w 1452201"/>
                  <a:gd name="connsiteY12" fmla="*/ 159875 h 1474715"/>
                  <a:gd name="connsiteX13" fmla="*/ 416203 w 1452201"/>
                  <a:gd name="connsiteY13" fmla="*/ 254490 h 1474715"/>
                  <a:gd name="connsiteX14" fmla="*/ 507135 w 1452201"/>
                  <a:gd name="connsiteY14" fmla="*/ 225915 h 1474715"/>
                  <a:gd name="connsiteX15" fmla="*/ 564285 w 1452201"/>
                  <a:gd name="connsiteY15" fmla="*/ 94724 h 1474715"/>
                  <a:gd name="connsiteX16" fmla="*/ 598067 w 1452201"/>
                  <a:gd name="connsiteY16" fmla="*/ 79992 h 1474715"/>
                  <a:gd name="connsiteX17" fmla="*/ 619149 w 1452201"/>
                  <a:gd name="connsiteY17" fmla="*/ 58148 h 1474715"/>
                  <a:gd name="connsiteX18" fmla="*/ 692301 w 1452201"/>
                  <a:gd name="connsiteY18" fmla="*/ 12428 h 1474715"/>
                  <a:gd name="connsiteX19" fmla="*/ 719733 w 1452201"/>
                  <a:gd name="connsiteY19" fmla="*/ 3284 h 1474715"/>
                  <a:gd name="connsiteX20" fmla="*/ 781074 w 1452201"/>
                  <a:gd name="connsiteY20" fmla="*/ 73134 h 1474715"/>
                  <a:gd name="connsiteX21" fmla="*/ 984909 w 1452201"/>
                  <a:gd name="connsiteY21" fmla="*/ 122156 h 1474715"/>
                  <a:gd name="connsiteX22" fmla="*/ 1066062 w 1452201"/>
                  <a:gd name="connsiteY22" fmla="*/ 161526 h 1474715"/>
                  <a:gd name="connsiteX23" fmla="*/ 1169440 w 1452201"/>
                  <a:gd name="connsiteY23" fmla="*/ 263634 h 1474715"/>
                  <a:gd name="connsiteX24" fmla="*/ 1304949 w 1452201"/>
                  <a:gd name="connsiteY24" fmla="*/ 305036 h 1474715"/>
                  <a:gd name="connsiteX25" fmla="*/ 1345208 w 1452201"/>
                  <a:gd name="connsiteY25" fmla="*/ 353169 h 1474715"/>
                  <a:gd name="connsiteX26" fmla="*/ 1442109 w 1452201"/>
                  <a:gd name="connsiteY26" fmla="*/ 478772 h 1474715"/>
                  <a:gd name="connsiteX27" fmla="*/ 1451253 w 1452201"/>
                  <a:gd name="connsiteY27" fmla="*/ 506204 h 1474715"/>
                  <a:gd name="connsiteX28" fmla="*/ 1432965 w 1452201"/>
                  <a:gd name="connsiteY28" fmla="*/ 625076 h 1474715"/>
                  <a:gd name="connsiteX29" fmla="*/ 1414677 w 1452201"/>
                  <a:gd name="connsiteY29" fmla="*/ 652508 h 1474715"/>
                  <a:gd name="connsiteX30" fmla="*/ 1387245 w 1452201"/>
                  <a:gd name="connsiteY30" fmla="*/ 670796 h 1474715"/>
                  <a:gd name="connsiteX31" fmla="*/ 1368957 w 1452201"/>
                  <a:gd name="connsiteY31" fmla="*/ 698228 h 1474715"/>
                  <a:gd name="connsiteX32" fmla="*/ 1341525 w 1452201"/>
                  <a:gd name="connsiteY32" fmla="*/ 716516 h 1474715"/>
                  <a:gd name="connsiteX33" fmla="*/ 1323237 w 1452201"/>
                  <a:gd name="connsiteY33" fmla="*/ 771380 h 1474715"/>
                  <a:gd name="connsiteX34" fmla="*/ 1314093 w 1452201"/>
                  <a:gd name="connsiteY34" fmla="*/ 798812 h 1474715"/>
                  <a:gd name="connsiteX35" fmla="*/ 1304949 w 1452201"/>
                  <a:gd name="connsiteY35" fmla="*/ 826244 h 1474715"/>
                  <a:gd name="connsiteX36" fmla="*/ 1295805 w 1452201"/>
                  <a:gd name="connsiteY36" fmla="*/ 853676 h 1474715"/>
                  <a:gd name="connsiteX37" fmla="*/ 1286661 w 1452201"/>
                  <a:gd name="connsiteY37" fmla="*/ 908540 h 1474715"/>
                  <a:gd name="connsiteX38" fmla="*/ 1277517 w 1452201"/>
                  <a:gd name="connsiteY38" fmla="*/ 935972 h 1474715"/>
                  <a:gd name="connsiteX39" fmla="*/ 1268373 w 1452201"/>
                  <a:gd name="connsiteY39" fmla="*/ 972548 h 1474715"/>
                  <a:gd name="connsiteX40" fmla="*/ 1259229 w 1452201"/>
                  <a:gd name="connsiteY40" fmla="*/ 999980 h 1474715"/>
                  <a:gd name="connsiteX41" fmla="*/ 1231797 w 1452201"/>
                  <a:gd name="connsiteY41" fmla="*/ 1100564 h 1474715"/>
                  <a:gd name="connsiteX42" fmla="*/ 1213509 w 1452201"/>
                  <a:gd name="connsiteY42" fmla="*/ 1127996 h 1474715"/>
                  <a:gd name="connsiteX43" fmla="*/ 1195221 w 1452201"/>
                  <a:gd name="connsiteY43" fmla="*/ 1182860 h 1474715"/>
                  <a:gd name="connsiteX44" fmla="*/ 1186077 w 1452201"/>
                  <a:gd name="connsiteY44" fmla="*/ 1310876 h 1474715"/>
                  <a:gd name="connsiteX45" fmla="*/ 1158645 w 1452201"/>
                  <a:gd name="connsiteY45" fmla="*/ 1420604 h 1474715"/>
                  <a:gd name="connsiteX46" fmla="*/ 1131213 w 1452201"/>
                  <a:gd name="connsiteY46" fmla="*/ 1438892 h 1474715"/>
                  <a:gd name="connsiteX47" fmla="*/ 664869 w 1452201"/>
                  <a:gd name="connsiteY47" fmla="*/ 1466324 h 1474715"/>
                  <a:gd name="connsiteX48" fmla="*/ 483513 w 1452201"/>
                  <a:gd name="connsiteY48" fmla="*/ 1460355 h 1474715"/>
                  <a:gd name="connsiteX49" fmla="*/ 423823 w 1452201"/>
                  <a:gd name="connsiteY49" fmla="*/ 1341483 h 1474715"/>
                  <a:gd name="connsiteX50" fmla="*/ 335685 w 1452201"/>
                  <a:gd name="connsiteY50" fmla="*/ 1283444 h 1474715"/>
                  <a:gd name="connsiteX51" fmla="*/ 314984 w 1452201"/>
                  <a:gd name="connsiteY51" fmla="*/ 1204323 h 1474715"/>
                  <a:gd name="connsiteX52" fmla="*/ 214146 w 1452201"/>
                  <a:gd name="connsiteY52" fmla="*/ 1108184 h 1474715"/>
                  <a:gd name="connsiteX53" fmla="*/ 123468 w 1452201"/>
                  <a:gd name="connsiteY53" fmla="*/ 914128 h 1474715"/>
                  <a:gd name="connsiteX54" fmla="*/ 10565 w 1452201"/>
                  <a:gd name="connsiteY54" fmla="*/ 824212 h 1474715"/>
                  <a:gd name="connsiteX0" fmla="*/ 10565 w 1456917"/>
                  <a:gd name="connsiteY0" fmla="*/ 824212 h 1474715"/>
                  <a:gd name="connsiteX1" fmla="*/ 23519 w 1456917"/>
                  <a:gd name="connsiteY1" fmla="*/ 647682 h 1474715"/>
                  <a:gd name="connsiteX2" fmla="*/ 97052 w 1456917"/>
                  <a:gd name="connsiteY2" fmla="*/ 569704 h 1474715"/>
                  <a:gd name="connsiteX3" fmla="*/ 212876 w 1456917"/>
                  <a:gd name="connsiteY3" fmla="*/ 652762 h 1474715"/>
                  <a:gd name="connsiteX4" fmla="*/ 264946 w 1456917"/>
                  <a:gd name="connsiteY4" fmla="*/ 733407 h 1474715"/>
                  <a:gd name="connsiteX5" fmla="*/ 353973 w 1456917"/>
                  <a:gd name="connsiteY5" fmla="*/ 679940 h 1474715"/>
                  <a:gd name="connsiteX6" fmla="*/ 372261 w 1456917"/>
                  <a:gd name="connsiteY6" fmla="*/ 652508 h 1474715"/>
                  <a:gd name="connsiteX7" fmla="*/ 390549 w 1456917"/>
                  <a:gd name="connsiteY7" fmla="*/ 597644 h 1474715"/>
                  <a:gd name="connsiteX8" fmla="*/ 316254 w 1456917"/>
                  <a:gd name="connsiteY8" fmla="*/ 545447 h 1474715"/>
                  <a:gd name="connsiteX9" fmla="*/ 214146 w 1456917"/>
                  <a:gd name="connsiteY9" fmla="*/ 336913 h 1474715"/>
                  <a:gd name="connsiteX10" fmla="*/ 209701 w 1456917"/>
                  <a:gd name="connsiteY10" fmla="*/ 171051 h 1474715"/>
                  <a:gd name="connsiteX11" fmla="*/ 308253 w 1456917"/>
                  <a:gd name="connsiteY11" fmla="*/ 122156 h 1474715"/>
                  <a:gd name="connsiteX12" fmla="*/ 394613 w 1456917"/>
                  <a:gd name="connsiteY12" fmla="*/ 159875 h 1474715"/>
                  <a:gd name="connsiteX13" fmla="*/ 416203 w 1456917"/>
                  <a:gd name="connsiteY13" fmla="*/ 254490 h 1474715"/>
                  <a:gd name="connsiteX14" fmla="*/ 507135 w 1456917"/>
                  <a:gd name="connsiteY14" fmla="*/ 225915 h 1474715"/>
                  <a:gd name="connsiteX15" fmla="*/ 564285 w 1456917"/>
                  <a:gd name="connsiteY15" fmla="*/ 94724 h 1474715"/>
                  <a:gd name="connsiteX16" fmla="*/ 598067 w 1456917"/>
                  <a:gd name="connsiteY16" fmla="*/ 79992 h 1474715"/>
                  <a:gd name="connsiteX17" fmla="*/ 619149 w 1456917"/>
                  <a:gd name="connsiteY17" fmla="*/ 58148 h 1474715"/>
                  <a:gd name="connsiteX18" fmla="*/ 692301 w 1456917"/>
                  <a:gd name="connsiteY18" fmla="*/ 12428 h 1474715"/>
                  <a:gd name="connsiteX19" fmla="*/ 719733 w 1456917"/>
                  <a:gd name="connsiteY19" fmla="*/ 3284 h 1474715"/>
                  <a:gd name="connsiteX20" fmla="*/ 781074 w 1456917"/>
                  <a:gd name="connsiteY20" fmla="*/ 73134 h 1474715"/>
                  <a:gd name="connsiteX21" fmla="*/ 984909 w 1456917"/>
                  <a:gd name="connsiteY21" fmla="*/ 122156 h 1474715"/>
                  <a:gd name="connsiteX22" fmla="*/ 1066062 w 1456917"/>
                  <a:gd name="connsiteY22" fmla="*/ 161526 h 1474715"/>
                  <a:gd name="connsiteX23" fmla="*/ 1169440 w 1456917"/>
                  <a:gd name="connsiteY23" fmla="*/ 263634 h 1474715"/>
                  <a:gd name="connsiteX24" fmla="*/ 1304949 w 1456917"/>
                  <a:gd name="connsiteY24" fmla="*/ 305036 h 1474715"/>
                  <a:gd name="connsiteX25" fmla="*/ 1345208 w 1456917"/>
                  <a:gd name="connsiteY25" fmla="*/ 353169 h 1474715"/>
                  <a:gd name="connsiteX26" fmla="*/ 1451253 w 1456917"/>
                  <a:gd name="connsiteY26" fmla="*/ 506204 h 1474715"/>
                  <a:gd name="connsiteX27" fmla="*/ 1432965 w 1456917"/>
                  <a:gd name="connsiteY27" fmla="*/ 625076 h 1474715"/>
                  <a:gd name="connsiteX28" fmla="*/ 1414677 w 1456917"/>
                  <a:gd name="connsiteY28" fmla="*/ 652508 h 1474715"/>
                  <a:gd name="connsiteX29" fmla="*/ 1387245 w 1456917"/>
                  <a:gd name="connsiteY29" fmla="*/ 670796 h 1474715"/>
                  <a:gd name="connsiteX30" fmla="*/ 1368957 w 1456917"/>
                  <a:gd name="connsiteY30" fmla="*/ 698228 h 1474715"/>
                  <a:gd name="connsiteX31" fmla="*/ 1341525 w 1456917"/>
                  <a:gd name="connsiteY31" fmla="*/ 716516 h 1474715"/>
                  <a:gd name="connsiteX32" fmla="*/ 1323237 w 1456917"/>
                  <a:gd name="connsiteY32" fmla="*/ 771380 h 1474715"/>
                  <a:gd name="connsiteX33" fmla="*/ 1314093 w 1456917"/>
                  <a:gd name="connsiteY33" fmla="*/ 798812 h 1474715"/>
                  <a:gd name="connsiteX34" fmla="*/ 1304949 w 1456917"/>
                  <a:gd name="connsiteY34" fmla="*/ 826244 h 1474715"/>
                  <a:gd name="connsiteX35" fmla="*/ 1295805 w 1456917"/>
                  <a:gd name="connsiteY35" fmla="*/ 853676 h 1474715"/>
                  <a:gd name="connsiteX36" fmla="*/ 1286661 w 1456917"/>
                  <a:gd name="connsiteY36" fmla="*/ 908540 h 1474715"/>
                  <a:gd name="connsiteX37" fmla="*/ 1277517 w 1456917"/>
                  <a:gd name="connsiteY37" fmla="*/ 935972 h 1474715"/>
                  <a:gd name="connsiteX38" fmla="*/ 1268373 w 1456917"/>
                  <a:gd name="connsiteY38" fmla="*/ 972548 h 1474715"/>
                  <a:gd name="connsiteX39" fmla="*/ 1259229 w 1456917"/>
                  <a:gd name="connsiteY39" fmla="*/ 999980 h 1474715"/>
                  <a:gd name="connsiteX40" fmla="*/ 1231797 w 1456917"/>
                  <a:gd name="connsiteY40" fmla="*/ 1100564 h 1474715"/>
                  <a:gd name="connsiteX41" fmla="*/ 1213509 w 1456917"/>
                  <a:gd name="connsiteY41" fmla="*/ 1127996 h 1474715"/>
                  <a:gd name="connsiteX42" fmla="*/ 1195221 w 1456917"/>
                  <a:gd name="connsiteY42" fmla="*/ 1182860 h 1474715"/>
                  <a:gd name="connsiteX43" fmla="*/ 1186077 w 1456917"/>
                  <a:gd name="connsiteY43" fmla="*/ 1310876 h 1474715"/>
                  <a:gd name="connsiteX44" fmla="*/ 1158645 w 1456917"/>
                  <a:gd name="connsiteY44" fmla="*/ 1420604 h 1474715"/>
                  <a:gd name="connsiteX45" fmla="*/ 1131213 w 1456917"/>
                  <a:gd name="connsiteY45" fmla="*/ 1438892 h 1474715"/>
                  <a:gd name="connsiteX46" fmla="*/ 664869 w 1456917"/>
                  <a:gd name="connsiteY46" fmla="*/ 1466324 h 1474715"/>
                  <a:gd name="connsiteX47" fmla="*/ 483513 w 1456917"/>
                  <a:gd name="connsiteY47" fmla="*/ 1460355 h 1474715"/>
                  <a:gd name="connsiteX48" fmla="*/ 423823 w 1456917"/>
                  <a:gd name="connsiteY48" fmla="*/ 1341483 h 1474715"/>
                  <a:gd name="connsiteX49" fmla="*/ 335685 w 1456917"/>
                  <a:gd name="connsiteY49" fmla="*/ 1283444 h 1474715"/>
                  <a:gd name="connsiteX50" fmla="*/ 314984 w 1456917"/>
                  <a:gd name="connsiteY50" fmla="*/ 1204323 h 1474715"/>
                  <a:gd name="connsiteX51" fmla="*/ 214146 w 1456917"/>
                  <a:gd name="connsiteY51" fmla="*/ 1108184 h 1474715"/>
                  <a:gd name="connsiteX52" fmla="*/ 123468 w 1456917"/>
                  <a:gd name="connsiteY52" fmla="*/ 914128 h 1474715"/>
                  <a:gd name="connsiteX53" fmla="*/ 10565 w 1456917"/>
                  <a:gd name="connsiteY53" fmla="*/ 824212 h 1474715"/>
                  <a:gd name="connsiteX0" fmla="*/ 10565 w 1436255"/>
                  <a:gd name="connsiteY0" fmla="*/ 824212 h 1474715"/>
                  <a:gd name="connsiteX1" fmla="*/ 23519 w 1436255"/>
                  <a:gd name="connsiteY1" fmla="*/ 647682 h 1474715"/>
                  <a:gd name="connsiteX2" fmla="*/ 97052 w 1436255"/>
                  <a:gd name="connsiteY2" fmla="*/ 569704 h 1474715"/>
                  <a:gd name="connsiteX3" fmla="*/ 212876 w 1436255"/>
                  <a:gd name="connsiteY3" fmla="*/ 652762 h 1474715"/>
                  <a:gd name="connsiteX4" fmla="*/ 264946 w 1436255"/>
                  <a:gd name="connsiteY4" fmla="*/ 733407 h 1474715"/>
                  <a:gd name="connsiteX5" fmla="*/ 353973 w 1436255"/>
                  <a:gd name="connsiteY5" fmla="*/ 679940 h 1474715"/>
                  <a:gd name="connsiteX6" fmla="*/ 372261 w 1436255"/>
                  <a:gd name="connsiteY6" fmla="*/ 652508 h 1474715"/>
                  <a:gd name="connsiteX7" fmla="*/ 390549 w 1436255"/>
                  <a:gd name="connsiteY7" fmla="*/ 597644 h 1474715"/>
                  <a:gd name="connsiteX8" fmla="*/ 316254 w 1436255"/>
                  <a:gd name="connsiteY8" fmla="*/ 545447 h 1474715"/>
                  <a:gd name="connsiteX9" fmla="*/ 214146 w 1436255"/>
                  <a:gd name="connsiteY9" fmla="*/ 336913 h 1474715"/>
                  <a:gd name="connsiteX10" fmla="*/ 209701 w 1436255"/>
                  <a:gd name="connsiteY10" fmla="*/ 171051 h 1474715"/>
                  <a:gd name="connsiteX11" fmla="*/ 308253 w 1436255"/>
                  <a:gd name="connsiteY11" fmla="*/ 122156 h 1474715"/>
                  <a:gd name="connsiteX12" fmla="*/ 394613 w 1436255"/>
                  <a:gd name="connsiteY12" fmla="*/ 159875 h 1474715"/>
                  <a:gd name="connsiteX13" fmla="*/ 416203 w 1436255"/>
                  <a:gd name="connsiteY13" fmla="*/ 254490 h 1474715"/>
                  <a:gd name="connsiteX14" fmla="*/ 507135 w 1436255"/>
                  <a:gd name="connsiteY14" fmla="*/ 225915 h 1474715"/>
                  <a:gd name="connsiteX15" fmla="*/ 564285 w 1436255"/>
                  <a:gd name="connsiteY15" fmla="*/ 94724 h 1474715"/>
                  <a:gd name="connsiteX16" fmla="*/ 598067 w 1436255"/>
                  <a:gd name="connsiteY16" fmla="*/ 79992 h 1474715"/>
                  <a:gd name="connsiteX17" fmla="*/ 619149 w 1436255"/>
                  <a:gd name="connsiteY17" fmla="*/ 58148 h 1474715"/>
                  <a:gd name="connsiteX18" fmla="*/ 692301 w 1436255"/>
                  <a:gd name="connsiteY18" fmla="*/ 12428 h 1474715"/>
                  <a:gd name="connsiteX19" fmla="*/ 719733 w 1436255"/>
                  <a:gd name="connsiteY19" fmla="*/ 3284 h 1474715"/>
                  <a:gd name="connsiteX20" fmla="*/ 781074 w 1436255"/>
                  <a:gd name="connsiteY20" fmla="*/ 73134 h 1474715"/>
                  <a:gd name="connsiteX21" fmla="*/ 984909 w 1436255"/>
                  <a:gd name="connsiteY21" fmla="*/ 122156 h 1474715"/>
                  <a:gd name="connsiteX22" fmla="*/ 1066062 w 1436255"/>
                  <a:gd name="connsiteY22" fmla="*/ 161526 h 1474715"/>
                  <a:gd name="connsiteX23" fmla="*/ 1169440 w 1436255"/>
                  <a:gd name="connsiteY23" fmla="*/ 263634 h 1474715"/>
                  <a:gd name="connsiteX24" fmla="*/ 1304949 w 1436255"/>
                  <a:gd name="connsiteY24" fmla="*/ 305036 h 1474715"/>
                  <a:gd name="connsiteX25" fmla="*/ 1345208 w 1436255"/>
                  <a:gd name="connsiteY25" fmla="*/ 353169 h 1474715"/>
                  <a:gd name="connsiteX26" fmla="*/ 1432965 w 1436255"/>
                  <a:gd name="connsiteY26" fmla="*/ 625076 h 1474715"/>
                  <a:gd name="connsiteX27" fmla="*/ 1414677 w 1436255"/>
                  <a:gd name="connsiteY27" fmla="*/ 652508 h 1474715"/>
                  <a:gd name="connsiteX28" fmla="*/ 1387245 w 1436255"/>
                  <a:gd name="connsiteY28" fmla="*/ 670796 h 1474715"/>
                  <a:gd name="connsiteX29" fmla="*/ 1368957 w 1436255"/>
                  <a:gd name="connsiteY29" fmla="*/ 698228 h 1474715"/>
                  <a:gd name="connsiteX30" fmla="*/ 1341525 w 1436255"/>
                  <a:gd name="connsiteY30" fmla="*/ 716516 h 1474715"/>
                  <a:gd name="connsiteX31" fmla="*/ 1323237 w 1436255"/>
                  <a:gd name="connsiteY31" fmla="*/ 771380 h 1474715"/>
                  <a:gd name="connsiteX32" fmla="*/ 1314093 w 1436255"/>
                  <a:gd name="connsiteY32" fmla="*/ 798812 h 1474715"/>
                  <a:gd name="connsiteX33" fmla="*/ 1304949 w 1436255"/>
                  <a:gd name="connsiteY33" fmla="*/ 826244 h 1474715"/>
                  <a:gd name="connsiteX34" fmla="*/ 1295805 w 1436255"/>
                  <a:gd name="connsiteY34" fmla="*/ 853676 h 1474715"/>
                  <a:gd name="connsiteX35" fmla="*/ 1286661 w 1436255"/>
                  <a:gd name="connsiteY35" fmla="*/ 908540 h 1474715"/>
                  <a:gd name="connsiteX36" fmla="*/ 1277517 w 1436255"/>
                  <a:gd name="connsiteY36" fmla="*/ 935972 h 1474715"/>
                  <a:gd name="connsiteX37" fmla="*/ 1268373 w 1436255"/>
                  <a:gd name="connsiteY37" fmla="*/ 972548 h 1474715"/>
                  <a:gd name="connsiteX38" fmla="*/ 1259229 w 1436255"/>
                  <a:gd name="connsiteY38" fmla="*/ 999980 h 1474715"/>
                  <a:gd name="connsiteX39" fmla="*/ 1231797 w 1436255"/>
                  <a:gd name="connsiteY39" fmla="*/ 1100564 h 1474715"/>
                  <a:gd name="connsiteX40" fmla="*/ 1213509 w 1436255"/>
                  <a:gd name="connsiteY40" fmla="*/ 1127996 h 1474715"/>
                  <a:gd name="connsiteX41" fmla="*/ 1195221 w 1436255"/>
                  <a:gd name="connsiteY41" fmla="*/ 1182860 h 1474715"/>
                  <a:gd name="connsiteX42" fmla="*/ 1186077 w 1436255"/>
                  <a:gd name="connsiteY42" fmla="*/ 1310876 h 1474715"/>
                  <a:gd name="connsiteX43" fmla="*/ 1158645 w 1436255"/>
                  <a:gd name="connsiteY43" fmla="*/ 1420604 h 1474715"/>
                  <a:gd name="connsiteX44" fmla="*/ 1131213 w 1436255"/>
                  <a:gd name="connsiteY44" fmla="*/ 1438892 h 1474715"/>
                  <a:gd name="connsiteX45" fmla="*/ 664869 w 1436255"/>
                  <a:gd name="connsiteY45" fmla="*/ 1466324 h 1474715"/>
                  <a:gd name="connsiteX46" fmla="*/ 483513 w 1436255"/>
                  <a:gd name="connsiteY46" fmla="*/ 1460355 h 1474715"/>
                  <a:gd name="connsiteX47" fmla="*/ 423823 w 1436255"/>
                  <a:gd name="connsiteY47" fmla="*/ 1341483 h 1474715"/>
                  <a:gd name="connsiteX48" fmla="*/ 335685 w 1436255"/>
                  <a:gd name="connsiteY48" fmla="*/ 1283444 h 1474715"/>
                  <a:gd name="connsiteX49" fmla="*/ 314984 w 1436255"/>
                  <a:gd name="connsiteY49" fmla="*/ 1204323 h 1474715"/>
                  <a:gd name="connsiteX50" fmla="*/ 214146 w 1436255"/>
                  <a:gd name="connsiteY50" fmla="*/ 1108184 h 1474715"/>
                  <a:gd name="connsiteX51" fmla="*/ 123468 w 1436255"/>
                  <a:gd name="connsiteY51" fmla="*/ 914128 h 1474715"/>
                  <a:gd name="connsiteX52" fmla="*/ 10565 w 1436255"/>
                  <a:gd name="connsiteY52" fmla="*/ 824212 h 1474715"/>
                  <a:gd name="connsiteX0" fmla="*/ 10565 w 1436255"/>
                  <a:gd name="connsiteY0" fmla="*/ 824212 h 1474715"/>
                  <a:gd name="connsiteX1" fmla="*/ 23519 w 1436255"/>
                  <a:gd name="connsiteY1" fmla="*/ 647682 h 1474715"/>
                  <a:gd name="connsiteX2" fmla="*/ 97052 w 1436255"/>
                  <a:gd name="connsiteY2" fmla="*/ 569704 h 1474715"/>
                  <a:gd name="connsiteX3" fmla="*/ 212876 w 1436255"/>
                  <a:gd name="connsiteY3" fmla="*/ 652762 h 1474715"/>
                  <a:gd name="connsiteX4" fmla="*/ 264946 w 1436255"/>
                  <a:gd name="connsiteY4" fmla="*/ 733407 h 1474715"/>
                  <a:gd name="connsiteX5" fmla="*/ 353973 w 1436255"/>
                  <a:gd name="connsiteY5" fmla="*/ 679940 h 1474715"/>
                  <a:gd name="connsiteX6" fmla="*/ 372261 w 1436255"/>
                  <a:gd name="connsiteY6" fmla="*/ 652508 h 1474715"/>
                  <a:gd name="connsiteX7" fmla="*/ 390549 w 1436255"/>
                  <a:gd name="connsiteY7" fmla="*/ 597644 h 1474715"/>
                  <a:gd name="connsiteX8" fmla="*/ 316254 w 1436255"/>
                  <a:gd name="connsiteY8" fmla="*/ 545447 h 1474715"/>
                  <a:gd name="connsiteX9" fmla="*/ 214146 w 1436255"/>
                  <a:gd name="connsiteY9" fmla="*/ 336913 h 1474715"/>
                  <a:gd name="connsiteX10" fmla="*/ 209701 w 1436255"/>
                  <a:gd name="connsiteY10" fmla="*/ 171051 h 1474715"/>
                  <a:gd name="connsiteX11" fmla="*/ 308253 w 1436255"/>
                  <a:gd name="connsiteY11" fmla="*/ 122156 h 1474715"/>
                  <a:gd name="connsiteX12" fmla="*/ 394613 w 1436255"/>
                  <a:gd name="connsiteY12" fmla="*/ 159875 h 1474715"/>
                  <a:gd name="connsiteX13" fmla="*/ 416203 w 1436255"/>
                  <a:gd name="connsiteY13" fmla="*/ 254490 h 1474715"/>
                  <a:gd name="connsiteX14" fmla="*/ 507135 w 1436255"/>
                  <a:gd name="connsiteY14" fmla="*/ 225915 h 1474715"/>
                  <a:gd name="connsiteX15" fmla="*/ 564285 w 1436255"/>
                  <a:gd name="connsiteY15" fmla="*/ 94724 h 1474715"/>
                  <a:gd name="connsiteX16" fmla="*/ 598067 w 1436255"/>
                  <a:gd name="connsiteY16" fmla="*/ 79992 h 1474715"/>
                  <a:gd name="connsiteX17" fmla="*/ 619149 w 1436255"/>
                  <a:gd name="connsiteY17" fmla="*/ 58148 h 1474715"/>
                  <a:gd name="connsiteX18" fmla="*/ 692301 w 1436255"/>
                  <a:gd name="connsiteY18" fmla="*/ 12428 h 1474715"/>
                  <a:gd name="connsiteX19" fmla="*/ 719733 w 1436255"/>
                  <a:gd name="connsiteY19" fmla="*/ 3284 h 1474715"/>
                  <a:gd name="connsiteX20" fmla="*/ 781074 w 1436255"/>
                  <a:gd name="connsiteY20" fmla="*/ 73134 h 1474715"/>
                  <a:gd name="connsiteX21" fmla="*/ 984909 w 1436255"/>
                  <a:gd name="connsiteY21" fmla="*/ 122156 h 1474715"/>
                  <a:gd name="connsiteX22" fmla="*/ 1066062 w 1436255"/>
                  <a:gd name="connsiteY22" fmla="*/ 161526 h 1474715"/>
                  <a:gd name="connsiteX23" fmla="*/ 1169440 w 1436255"/>
                  <a:gd name="connsiteY23" fmla="*/ 263634 h 1474715"/>
                  <a:gd name="connsiteX24" fmla="*/ 1304949 w 1436255"/>
                  <a:gd name="connsiteY24" fmla="*/ 305036 h 1474715"/>
                  <a:gd name="connsiteX25" fmla="*/ 1345208 w 1436255"/>
                  <a:gd name="connsiteY25" fmla="*/ 353169 h 1474715"/>
                  <a:gd name="connsiteX26" fmla="*/ 1432965 w 1436255"/>
                  <a:gd name="connsiteY26" fmla="*/ 625076 h 1474715"/>
                  <a:gd name="connsiteX27" fmla="*/ 1414677 w 1436255"/>
                  <a:gd name="connsiteY27" fmla="*/ 652508 h 1474715"/>
                  <a:gd name="connsiteX28" fmla="*/ 1387245 w 1436255"/>
                  <a:gd name="connsiteY28" fmla="*/ 670796 h 1474715"/>
                  <a:gd name="connsiteX29" fmla="*/ 1341525 w 1436255"/>
                  <a:gd name="connsiteY29" fmla="*/ 716516 h 1474715"/>
                  <a:gd name="connsiteX30" fmla="*/ 1323237 w 1436255"/>
                  <a:gd name="connsiteY30" fmla="*/ 771380 h 1474715"/>
                  <a:gd name="connsiteX31" fmla="*/ 1314093 w 1436255"/>
                  <a:gd name="connsiteY31" fmla="*/ 798812 h 1474715"/>
                  <a:gd name="connsiteX32" fmla="*/ 1304949 w 1436255"/>
                  <a:gd name="connsiteY32" fmla="*/ 826244 h 1474715"/>
                  <a:gd name="connsiteX33" fmla="*/ 1295805 w 1436255"/>
                  <a:gd name="connsiteY33" fmla="*/ 853676 h 1474715"/>
                  <a:gd name="connsiteX34" fmla="*/ 1286661 w 1436255"/>
                  <a:gd name="connsiteY34" fmla="*/ 908540 h 1474715"/>
                  <a:gd name="connsiteX35" fmla="*/ 1277517 w 1436255"/>
                  <a:gd name="connsiteY35" fmla="*/ 935972 h 1474715"/>
                  <a:gd name="connsiteX36" fmla="*/ 1268373 w 1436255"/>
                  <a:gd name="connsiteY36" fmla="*/ 972548 h 1474715"/>
                  <a:gd name="connsiteX37" fmla="*/ 1259229 w 1436255"/>
                  <a:gd name="connsiteY37" fmla="*/ 999980 h 1474715"/>
                  <a:gd name="connsiteX38" fmla="*/ 1231797 w 1436255"/>
                  <a:gd name="connsiteY38" fmla="*/ 1100564 h 1474715"/>
                  <a:gd name="connsiteX39" fmla="*/ 1213509 w 1436255"/>
                  <a:gd name="connsiteY39" fmla="*/ 1127996 h 1474715"/>
                  <a:gd name="connsiteX40" fmla="*/ 1195221 w 1436255"/>
                  <a:gd name="connsiteY40" fmla="*/ 1182860 h 1474715"/>
                  <a:gd name="connsiteX41" fmla="*/ 1186077 w 1436255"/>
                  <a:gd name="connsiteY41" fmla="*/ 1310876 h 1474715"/>
                  <a:gd name="connsiteX42" fmla="*/ 1158645 w 1436255"/>
                  <a:gd name="connsiteY42" fmla="*/ 1420604 h 1474715"/>
                  <a:gd name="connsiteX43" fmla="*/ 1131213 w 1436255"/>
                  <a:gd name="connsiteY43" fmla="*/ 1438892 h 1474715"/>
                  <a:gd name="connsiteX44" fmla="*/ 664869 w 1436255"/>
                  <a:gd name="connsiteY44" fmla="*/ 1466324 h 1474715"/>
                  <a:gd name="connsiteX45" fmla="*/ 483513 w 1436255"/>
                  <a:gd name="connsiteY45" fmla="*/ 1460355 h 1474715"/>
                  <a:gd name="connsiteX46" fmla="*/ 423823 w 1436255"/>
                  <a:gd name="connsiteY46" fmla="*/ 1341483 h 1474715"/>
                  <a:gd name="connsiteX47" fmla="*/ 335685 w 1436255"/>
                  <a:gd name="connsiteY47" fmla="*/ 1283444 h 1474715"/>
                  <a:gd name="connsiteX48" fmla="*/ 314984 w 1436255"/>
                  <a:gd name="connsiteY48" fmla="*/ 1204323 h 1474715"/>
                  <a:gd name="connsiteX49" fmla="*/ 214146 w 1436255"/>
                  <a:gd name="connsiteY49" fmla="*/ 1108184 h 1474715"/>
                  <a:gd name="connsiteX50" fmla="*/ 123468 w 1436255"/>
                  <a:gd name="connsiteY50" fmla="*/ 914128 h 1474715"/>
                  <a:gd name="connsiteX51" fmla="*/ 10565 w 1436255"/>
                  <a:gd name="connsiteY51" fmla="*/ 824212 h 1474715"/>
                  <a:gd name="connsiteX0" fmla="*/ 10565 w 1437135"/>
                  <a:gd name="connsiteY0" fmla="*/ 824212 h 1474715"/>
                  <a:gd name="connsiteX1" fmla="*/ 23519 w 1437135"/>
                  <a:gd name="connsiteY1" fmla="*/ 647682 h 1474715"/>
                  <a:gd name="connsiteX2" fmla="*/ 97052 w 1437135"/>
                  <a:gd name="connsiteY2" fmla="*/ 569704 h 1474715"/>
                  <a:gd name="connsiteX3" fmla="*/ 212876 w 1437135"/>
                  <a:gd name="connsiteY3" fmla="*/ 652762 h 1474715"/>
                  <a:gd name="connsiteX4" fmla="*/ 264946 w 1437135"/>
                  <a:gd name="connsiteY4" fmla="*/ 733407 h 1474715"/>
                  <a:gd name="connsiteX5" fmla="*/ 353973 w 1437135"/>
                  <a:gd name="connsiteY5" fmla="*/ 679940 h 1474715"/>
                  <a:gd name="connsiteX6" fmla="*/ 372261 w 1437135"/>
                  <a:gd name="connsiteY6" fmla="*/ 652508 h 1474715"/>
                  <a:gd name="connsiteX7" fmla="*/ 390549 w 1437135"/>
                  <a:gd name="connsiteY7" fmla="*/ 597644 h 1474715"/>
                  <a:gd name="connsiteX8" fmla="*/ 316254 w 1437135"/>
                  <a:gd name="connsiteY8" fmla="*/ 545447 h 1474715"/>
                  <a:gd name="connsiteX9" fmla="*/ 214146 w 1437135"/>
                  <a:gd name="connsiteY9" fmla="*/ 336913 h 1474715"/>
                  <a:gd name="connsiteX10" fmla="*/ 209701 w 1437135"/>
                  <a:gd name="connsiteY10" fmla="*/ 171051 h 1474715"/>
                  <a:gd name="connsiteX11" fmla="*/ 308253 w 1437135"/>
                  <a:gd name="connsiteY11" fmla="*/ 122156 h 1474715"/>
                  <a:gd name="connsiteX12" fmla="*/ 394613 w 1437135"/>
                  <a:gd name="connsiteY12" fmla="*/ 159875 h 1474715"/>
                  <a:gd name="connsiteX13" fmla="*/ 416203 w 1437135"/>
                  <a:gd name="connsiteY13" fmla="*/ 254490 h 1474715"/>
                  <a:gd name="connsiteX14" fmla="*/ 507135 w 1437135"/>
                  <a:gd name="connsiteY14" fmla="*/ 225915 h 1474715"/>
                  <a:gd name="connsiteX15" fmla="*/ 564285 w 1437135"/>
                  <a:gd name="connsiteY15" fmla="*/ 94724 h 1474715"/>
                  <a:gd name="connsiteX16" fmla="*/ 598067 w 1437135"/>
                  <a:gd name="connsiteY16" fmla="*/ 79992 h 1474715"/>
                  <a:gd name="connsiteX17" fmla="*/ 619149 w 1437135"/>
                  <a:gd name="connsiteY17" fmla="*/ 58148 h 1474715"/>
                  <a:gd name="connsiteX18" fmla="*/ 692301 w 1437135"/>
                  <a:gd name="connsiteY18" fmla="*/ 12428 h 1474715"/>
                  <a:gd name="connsiteX19" fmla="*/ 719733 w 1437135"/>
                  <a:gd name="connsiteY19" fmla="*/ 3284 h 1474715"/>
                  <a:gd name="connsiteX20" fmla="*/ 781074 w 1437135"/>
                  <a:gd name="connsiteY20" fmla="*/ 73134 h 1474715"/>
                  <a:gd name="connsiteX21" fmla="*/ 984909 w 1437135"/>
                  <a:gd name="connsiteY21" fmla="*/ 122156 h 1474715"/>
                  <a:gd name="connsiteX22" fmla="*/ 1066062 w 1437135"/>
                  <a:gd name="connsiteY22" fmla="*/ 161526 h 1474715"/>
                  <a:gd name="connsiteX23" fmla="*/ 1169440 w 1437135"/>
                  <a:gd name="connsiteY23" fmla="*/ 263634 h 1474715"/>
                  <a:gd name="connsiteX24" fmla="*/ 1304949 w 1437135"/>
                  <a:gd name="connsiteY24" fmla="*/ 305036 h 1474715"/>
                  <a:gd name="connsiteX25" fmla="*/ 1345208 w 1437135"/>
                  <a:gd name="connsiteY25" fmla="*/ 353169 h 1474715"/>
                  <a:gd name="connsiteX26" fmla="*/ 1432965 w 1437135"/>
                  <a:gd name="connsiteY26" fmla="*/ 625076 h 1474715"/>
                  <a:gd name="connsiteX27" fmla="*/ 1414677 w 1437135"/>
                  <a:gd name="connsiteY27" fmla="*/ 652508 h 1474715"/>
                  <a:gd name="connsiteX28" fmla="*/ 1341525 w 1437135"/>
                  <a:gd name="connsiteY28" fmla="*/ 716516 h 1474715"/>
                  <a:gd name="connsiteX29" fmla="*/ 1323237 w 1437135"/>
                  <a:gd name="connsiteY29" fmla="*/ 771380 h 1474715"/>
                  <a:gd name="connsiteX30" fmla="*/ 1314093 w 1437135"/>
                  <a:gd name="connsiteY30" fmla="*/ 798812 h 1474715"/>
                  <a:gd name="connsiteX31" fmla="*/ 1304949 w 1437135"/>
                  <a:gd name="connsiteY31" fmla="*/ 826244 h 1474715"/>
                  <a:gd name="connsiteX32" fmla="*/ 1295805 w 1437135"/>
                  <a:gd name="connsiteY32" fmla="*/ 853676 h 1474715"/>
                  <a:gd name="connsiteX33" fmla="*/ 1286661 w 1437135"/>
                  <a:gd name="connsiteY33" fmla="*/ 908540 h 1474715"/>
                  <a:gd name="connsiteX34" fmla="*/ 1277517 w 1437135"/>
                  <a:gd name="connsiteY34" fmla="*/ 935972 h 1474715"/>
                  <a:gd name="connsiteX35" fmla="*/ 1268373 w 1437135"/>
                  <a:gd name="connsiteY35" fmla="*/ 972548 h 1474715"/>
                  <a:gd name="connsiteX36" fmla="*/ 1259229 w 1437135"/>
                  <a:gd name="connsiteY36" fmla="*/ 999980 h 1474715"/>
                  <a:gd name="connsiteX37" fmla="*/ 1231797 w 1437135"/>
                  <a:gd name="connsiteY37" fmla="*/ 1100564 h 1474715"/>
                  <a:gd name="connsiteX38" fmla="*/ 1213509 w 1437135"/>
                  <a:gd name="connsiteY38" fmla="*/ 1127996 h 1474715"/>
                  <a:gd name="connsiteX39" fmla="*/ 1195221 w 1437135"/>
                  <a:gd name="connsiteY39" fmla="*/ 1182860 h 1474715"/>
                  <a:gd name="connsiteX40" fmla="*/ 1186077 w 1437135"/>
                  <a:gd name="connsiteY40" fmla="*/ 1310876 h 1474715"/>
                  <a:gd name="connsiteX41" fmla="*/ 1158645 w 1437135"/>
                  <a:gd name="connsiteY41" fmla="*/ 1420604 h 1474715"/>
                  <a:gd name="connsiteX42" fmla="*/ 1131213 w 1437135"/>
                  <a:gd name="connsiteY42" fmla="*/ 1438892 h 1474715"/>
                  <a:gd name="connsiteX43" fmla="*/ 664869 w 1437135"/>
                  <a:gd name="connsiteY43" fmla="*/ 1466324 h 1474715"/>
                  <a:gd name="connsiteX44" fmla="*/ 483513 w 1437135"/>
                  <a:gd name="connsiteY44" fmla="*/ 1460355 h 1474715"/>
                  <a:gd name="connsiteX45" fmla="*/ 423823 w 1437135"/>
                  <a:gd name="connsiteY45" fmla="*/ 1341483 h 1474715"/>
                  <a:gd name="connsiteX46" fmla="*/ 335685 w 1437135"/>
                  <a:gd name="connsiteY46" fmla="*/ 1283444 h 1474715"/>
                  <a:gd name="connsiteX47" fmla="*/ 314984 w 1437135"/>
                  <a:gd name="connsiteY47" fmla="*/ 1204323 h 1474715"/>
                  <a:gd name="connsiteX48" fmla="*/ 214146 w 1437135"/>
                  <a:gd name="connsiteY48" fmla="*/ 1108184 h 1474715"/>
                  <a:gd name="connsiteX49" fmla="*/ 123468 w 1437135"/>
                  <a:gd name="connsiteY49" fmla="*/ 914128 h 1474715"/>
                  <a:gd name="connsiteX50" fmla="*/ 10565 w 1437135"/>
                  <a:gd name="connsiteY50" fmla="*/ 824212 h 1474715"/>
                  <a:gd name="connsiteX0" fmla="*/ 10565 w 1432969"/>
                  <a:gd name="connsiteY0" fmla="*/ 824212 h 1474715"/>
                  <a:gd name="connsiteX1" fmla="*/ 23519 w 1432969"/>
                  <a:gd name="connsiteY1" fmla="*/ 647682 h 1474715"/>
                  <a:gd name="connsiteX2" fmla="*/ 97052 w 1432969"/>
                  <a:gd name="connsiteY2" fmla="*/ 569704 h 1474715"/>
                  <a:gd name="connsiteX3" fmla="*/ 212876 w 1432969"/>
                  <a:gd name="connsiteY3" fmla="*/ 652762 h 1474715"/>
                  <a:gd name="connsiteX4" fmla="*/ 264946 w 1432969"/>
                  <a:gd name="connsiteY4" fmla="*/ 733407 h 1474715"/>
                  <a:gd name="connsiteX5" fmla="*/ 353973 w 1432969"/>
                  <a:gd name="connsiteY5" fmla="*/ 679940 h 1474715"/>
                  <a:gd name="connsiteX6" fmla="*/ 372261 w 1432969"/>
                  <a:gd name="connsiteY6" fmla="*/ 652508 h 1474715"/>
                  <a:gd name="connsiteX7" fmla="*/ 390549 w 1432969"/>
                  <a:gd name="connsiteY7" fmla="*/ 597644 h 1474715"/>
                  <a:gd name="connsiteX8" fmla="*/ 316254 w 1432969"/>
                  <a:gd name="connsiteY8" fmla="*/ 545447 h 1474715"/>
                  <a:gd name="connsiteX9" fmla="*/ 214146 w 1432969"/>
                  <a:gd name="connsiteY9" fmla="*/ 336913 h 1474715"/>
                  <a:gd name="connsiteX10" fmla="*/ 209701 w 1432969"/>
                  <a:gd name="connsiteY10" fmla="*/ 171051 h 1474715"/>
                  <a:gd name="connsiteX11" fmla="*/ 308253 w 1432969"/>
                  <a:gd name="connsiteY11" fmla="*/ 122156 h 1474715"/>
                  <a:gd name="connsiteX12" fmla="*/ 394613 w 1432969"/>
                  <a:gd name="connsiteY12" fmla="*/ 159875 h 1474715"/>
                  <a:gd name="connsiteX13" fmla="*/ 416203 w 1432969"/>
                  <a:gd name="connsiteY13" fmla="*/ 254490 h 1474715"/>
                  <a:gd name="connsiteX14" fmla="*/ 507135 w 1432969"/>
                  <a:gd name="connsiteY14" fmla="*/ 225915 h 1474715"/>
                  <a:gd name="connsiteX15" fmla="*/ 564285 w 1432969"/>
                  <a:gd name="connsiteY15" fmla="*/ 94724 h 1474715"/>
                  <a:gd name="connsiteX16" fmla="*/ 598067 w 1432969"/>
                  <a:gd name="connsiteY16" fmla="*/ 79992 h 1474715"/>
                  <a:gd name="connsiteX17" fmla="*/ 619149 w 1432969"/>
                  <a:gd name="connsiteY17" fmla="*/ 58148 h 1474715"/>
                  <a:gd name="connsiteX18" fmla="*/ 692301 w 1432969"/>
                  <a:gd name="connsiteY18" fmla="*/ 12428 h 1474715"/>
                  <a:gd name="connsiteX19" fmla="*/ 719733 w 1432969"/>
                  <a:gd name="connsiteY19" fmla="*/ 3284 h 1474715"/>
                  <a:gd name="connsiteX20" fmla="*/ 781074 w 1432969"/>
                  <a:gd name="connsiteY20" fmla="*/ 73134 h 1474715"/>
                  <a:gd name="connsiteX21" fmla="*/ 984909 w 1432969"/>
                  <a:gd name="connsiteY21" fmla="*/ 122156 h 1474715"/>
                  <a:gd name="connsiteX22" fmla="*/ 1066062 w 1432969"/>
                  <a:gd name="connsiteY22" fmla="*/ 161526 h 1474715"/>
                  <a:gd name="connsiteX23" fmla="*/ 1169440 w 1432969"/>
                  <a:gd name="connsiteY23" fmla="*/ 263634 h 1474715"/>
                  <a:gd name="connsiteX24" fmla="*/ 1304949 w 1432969"/>
                  <a:gd name="connsiteY24" fmla="*/ 305036 h 1474715"/>
                  <a:gd name="connsiteX25" fmla="*/ 1345208 w 1432969"/>
                  <a:gd name="connsiteY25" fmla="*/ 353169 h 1474715"/>
                  <a:gd name="connsiteX26" fmla="*/ 1432965 w 1432969"/>
                  <a:gd name="connsiteY26" fmla="*/ 625076 h 1474715"/>
                  <a:gd name="connsiteX27" fmla="*/ 1341525 w 1432969"/>
                  <a:gd name="connsiteY27" fmla="*/ 716516 h 1474715"/>
                  <a:gd name="connsiteX28" fmla="*/ 1323237 w 1432969"/>
                  <a:gd name="connsiteY28" fmla="*/ 771380 h 1474715"/>
                  <a:gd name="connsiteX29" fmla="*/ 1314093 w 1432969"/>
                  <a:gd name="connsiteY29" fmla="*/ 798812 h 1474715"/>
                  <a:gd name="connsiteX30" fmla="*/ 1304949 w 1432969"/>
                  <a:gd name="connsiteY30" fmla="*/ 826244 h 1474715"/>
                  <a:gd name="connsiteX31" fmla="*/ 1295805 w 1432969"/>
                  <a:gd name="connsiteY31" fmla="*/ 853676 h 1474715"/>
                  <a:gd name="connsiteX32" fmla="*/ 1286661 w 1432969"/>
                  <a:gd name="connsiteY32" fmla="*/ 908540 h 1474715"/>
                  <a:gd name="connsiteX33" fmla="*/ 1277517 w 1432969"/>
                  <a:gd name="connsiteY33" fmla="*/ 935972 h 1474715"/>
                  <a:gd name="connsiteX34" fmla="*/ 1268373 w 1432969"/>
                  <a:gd name="connsiteY34" fmla="*/ 972548 h 1474715"/>
                  <a:gd name="connsiteX35" fmla="*/ 1259229 w 1432969"/>
                  <a:gd name="connsiteY35" fmla="*/ 999980 h 1474715"/>
                  <a:gd name="connsiteX36" fmla="*/ 1231797 w 1432969"/>
                  <a:gd name="connsiteY36" fmla="*/ 1100564 h 1474715"/>
                  <a:gd name="connsiteX37" fmla="*/ 1213509 w 1432969"/>
                  <a:gd name="connsiteY37" fmla="*/ 1127996 h 1474715"/>
                  <a:gd name="connsiteX38" fmla="*/ 1195221 w 1432969"/>
                  <a:gd name="connsiteY38" fmla="*/ 1182860 h 1474715"/>
                  <a:gd name="connsiteX39" fmla="*/ 1186077 w 1432969"/>
                  <a:gd name="connsiteY39" fmla="*/ 1310876 h 1474715"/>
                  <a:gd name="connsiteX40" fmla="*/ 1158645 w 1432969"/>
                  <a:gd name="connsiteY40" fmla="*/ 1420604 h 1474715"/>
                  <a:gd name="connsiteX41" fmla="*/ 1131213 w 1432969"/>
                  <a:gd name="connsiteY41" fmla="*/ 1438892 h 1474715"/>
                  <a:gd name="connsiteX42" fmla="*/ 664869 w 1432969"/>
                  <a:gd name="connsiteY42" fmla="*/ 1466324 h 1474715"/>
                  <a:gd name="connsiteX43" fmla="*/ 483513 w 1432969"/>
                  <a:gd name="connsiteY43" fmla="*/ 1460355 h 1474715"/>
                  <a:gd name="connsiteX44" fmla="*/ 423823 w 1432969"/>
                  <a:gd name="connsiteY44" fmla="*/ 1341483 h 1474715"/>
                  <a:gd name="connsiteX45" fmla="*/ 335685 w 1432969"/>
                  <a:gd name="connsiteY45" fmla="*/ 1283444 h 1474715"/>
                  <a:gd name="connsiteX46" fmla="*/ 314984 w 1432969"/>
                  <a:gd name="connsiteY46" fmla="*/ 1204323 h 1474715"/>
                  <a:gd name="connsiteX47" fmla="*/ 214146 w 1432969"/>
                  <a:gd name="connsiteY47" fmla="*/ 1108184 h 1474715"/>
                  <a:gd name="connsiteX48" fmla="*/ 123468 w 1432969"/>
                  <a:gd name="connsiteY48" fmla="*/ 914128 h 1474715"/>
                  <a:gd name="connsiteX49" fmla="*/ 10565 w 1432969"/>
                  <a:gd name="connsiteY49" fmla="*/ 824212 h 1474715"/>
                  <a:gd name="connsiteX0" fmla="*/ 10565 w 1432991"/>
                  <a:gd name="connsiteY0" fmla="*/ 824212 h 1474715"/>
                  <a:gd name="connsiteX1" fmla="*/ 23519 w 1432991"/>
                  <a:gd name="connsiteY1" fmla="*/ 647682 h 1474715"/>
                  <a:gd name="connsiteX2" fmla="*/ 97052 w 1432991"/>
                  <a:gd name="connsiteY2" fmla="*/ 569704 h 1474715"/>
                  <a:gd name="connsiteX3" fmla="*/ 212876 w 1432991"/>
                  <a:gd name="connsiteY3" fmla="*/ 652762 h 1474715"/>
                  <a:gd name="connsiteX4" fmla="*/ 264946 w 1432991"/>
                  <a:gd name="connsiteY4" fmla="*/ 733407 h 1474715"/>
                  <a:gd name="connsiteX5" fmla="*/ 353973 w 1432991"/>
                  <a:gd name="connsiteY5" fmla="*/ 679940 h 1474715"/>
                  <a:gd name="connsiteX6" fmla="*/ 372261 w 1432991"/>
                  <a:gd name="connsiteY6" fmla="*/ 652508 h 1474715"/>
                  <a:gd name="connsiteX7" fmla="*/ 390549 w 1432991"/>
                  <a:gd name="connsiteY7" fmla="*/ 597644 h 1474715"/>
                  <a:gd name="connsiteX8" fmla="*/ 316254 w 1432991"/>
                  <a:gd name="connsiteY8" fmla="*/ 545447 h 1474715"/>
                  <a:gd name="connsiteX9" fmla="*/ 214146 w 1432991"/>
                  <a:gd name="connsiteY9" fmla="*/ 336913 h 1474715"/>
                  <a:gd name="connsiteX10" fmla="*/ 209701 w 1432991"/>
                  <a:gd name="connsiteY10" fmla="*/ 171051 h 1474715"/>
                  <a:gd name="connsiteX11" fmla="*/ 308253 w 1432991"/>
                  <a:gd name="connsiteY11" fmla="*/ 122156 h 1474715"/>
                  <a:gd name="connsiteX12" fmla="*/ 394613 w 1432991"/>
                  <a:gd name="connsiteY12" fmla="*/ 159875 h 1474715"/>
                  <a:gd name="connsiteX13" fmla="*/ 416203 w 1432991"/>
                  <a:gd name="connsiteY13" fmla="*/ 254490 h 1474715"/>
                  <a:gd name="connsiteX14" fmla="*/ 507135 w 1432991"/>
                  <a:gd name="connsiteY14" fmla="*/ 225915 h 1474715"/>
                  <a:gd name="connsiteX15" fmla="*/ 564285 w 1432991"/>
                  <a:gd name="connsiteY15" fmla="*/ 94724 h 1474715"/>
                  <a:gd name="connsiteX16" fmla="*/ 598067 w 1432991"/>
                  <a:gd name="connsiteY16" fmla="*/ 79992 h 1474715"/>
                  <a:gd name="connsiteX17" fmla="*/ 619149 w 1432991"/>
                  <a:gd name="connsiteY17" fmla="*/ 58148 h 1474715"/>
                  <a:gd name="connsiteX18" fmla="*/ 692301 w 1432991"/>
                  <a:gd name="connsiteY18" fmla="*/ 12428 h 1474715"/>
                  <a:gd name="connsiteX19" fmla="*/ 719733 w 1432991"/>
                  <a:gd name="connsiteY19" fmla="*/ 3284 h 1474715"/>
                  <a:gd name="connsiteX20" fmla="*/ 781074 w 1432991"/>
                  <a:gd name="connsiteY20" fmla="*/ 73134 h 1474715"/>
                  <a:gd name="connsiteX21" fmla="*/ 984909 w 1432991"/>
                  <a:gd name="connsiteY21" fmla="*/ 122156 h 1474715"/>
                  <a:gd name="connsiteX22" fmla="*/ 1066062 w 1432991"/>
                  <a:gd name="connsiteY22" fmla="*/ 161526 h 1474715"/>
                  <a:gd name="connsiteX23" fmla="*/ 1169440 w 1432991"/>
                  <a:gd name="connsiteY23" fmla="*/ 263634 h 1474715"/>
                  <a:gd name="connsiteX24" fmla="*/ 1304949 w 1432991"/>
                  <a:gd name="connsiteY24" fmla="*/ 305036 h 1474715"/>
                  <a:gd name="connsiteX25" fmla="*/ 1345208 w 1432991"/>
                  <a:gd name="connsiteY25" fmla="*/ 353169 h 1474715"/>
                  <a:gd name="connsiteX26" fmla="*/ 1432965 w 1432991"/>
                  <a:gd name="connsiteY26" fmla="*/ 625076 h 1474715"/>
                  <a:gd name="connsiteX27" fmla="*/ 1354225 w 1432991"/>
                  <a:gd name="connsiteY27" fmla="*/ 827641 h 1474715"/>
                  <a:gd name="connsiteX28" fmla="*/ 1323237 w 1432991"/>
                  <a:gd name="connsiteY28" fmla="*/ 771380 h 1474715"/>
                  <a:gd name="connsiteX29" fmla="*/ 1314093 w 1432991"/>
                  <a:gd name="connsiteY29" fmla="*/ 798812 h 1474715"/>
                  <a:gd name="connsiteX30" fmla="*/ 1304949 w 1432991"/>
                  <a:gd name="connsiteY30" fmla="*/ 826244 h 1474715"/>
                  <a:gd name="connsiteX31" fmla="*/ 1295805 w 1432991"/>
                  <a:gd name="connsiteY31" fmla="*/ 853676 h 1474715"/>
                  <a:gd name="connsiteX32" fmla="*/ 1286661 w 1432991"/>
                  <a:gd name="connsiteY32" fmla="*/ 908540 h 1474715"/>
                  <a:gd name="connsiteX33" fmla="*/ 1277517 w 1432991"/>
                  <a:gd name="connsiteY33" fmla="*/ 935972 h 1474715"/>
                  <a:gd name="connsiteX34" fmla="*/ 1268373 w 1432991"/>
                  <a:gd name="connsiteY34" fmla="*/ 972548 h 1474715"/>
                  <a:gd name="connsiteX35" fmla="*/ 1259229 w 1432991"/>
                  <a:gd name="connsiteY35" fmla="*/ 999980 h 1474715"/>
                  <a:gd name="connsiteX36" fmla="*/ 1231797 w 1432991"/>
                  <a:gd name="connsiteY36" fmla="*/ 1100564 h 1474715"/>
                  <a:gd name="connsiteX37" fmla="*/ 1213509 w 1432991"/>
                  <a:gd name="connsiteY37" fmla="*/ 1127996 h 1474715"/>
                  <a:gd name="connsiteX38" fmla="*/ 1195221 w 1432991"/>
                  <a:gd name="connsiteY38" fmla="*/ 1182860 h 1474715"/>
                  <a:gd name="connsiteX39" fmla="*/ 1186077 w 1432991"/>
                  <a:gd name="connsiteY39" fmla="*/ 1310876 h 1474715"/>
                  <a:gd name="connsiteX40" fmla="*/ 1158645 w 1432991"/>
                  <a:gd name="connsiteY40" fmla="*/ 1420604 h 1474715"/>
                  <a:gd name="connsiteX41" fmla="*/ 1131213 w 1432991"/>
                  <a:gd name="connsiteY41" fmla="*/ 1438892 h 1474715"/>
                  <a:gd name="connsiteX42" fmla="*/ 664869 w 1432991"/>
                  <a:gd name="connsiteY42" fmla="*/ 1466324 h 1474715"/>
                  <a:gd name="connsiteX43" fmla="*/ 483513 w 1432991"/>
                  <a:gd name="connsiteY43" fmla="*/ 1460355 h 1474715"/>
                  <a:gd name="connsiteX44" fmla="*/ 423823 w 1432991"/>
                  <a:gd name="connsiteY44" fmla="*/ 1341483 h 1474715"/>
                  <a:gd name="connsiteX45" fmla="*/ 335685 w 1432991"/>
                  <a:gd name="connsiteY45" fmla="*/ 1283444 h 1474715"/>
                  <a:gd name="connsiteX46" fmla="*/ 314984 w 1432991"/>
                  <a:gd name="connsiteY46" fmla="*/ 1204323 h 1474715"/>
                  <a:gd name="connsiteX47" fmla="*/ 214146 w 1432991"/>
                  <a:gd name="connsiteY47" fmla="*/ 1108184 h 1474715"/>
                  <a:gd name="connsiteX48" fmla="*/ 123468 w 1432991"/>
                  <a:gd name="connsiteY48" fmla="*/ 914128 h 1474715"/>
                  <a:gd name="connsiteX49" fmla="*/ 10565 w 1432991"/>
                  <a:gd name="connsiteY49" fmla="*/ 824212 h 1474715"/>
                  <a:gd name="connsiteX0" fmla="*/ 10565 w 1432992"/>
                  <a:gd name="connsiteY0" fmla="*/ 824212 h 1474715"/>
                  <a:gd name="connsiteX1" fmla="*/ 23519 w 1432992"/>
                  <a:gd name="connsiteY1" fmla="*/ 647682 h 1474715"/>
                  <a:gd name="connsiteX2" fmla="*/ 97052 w 1432992"/>
                  <a:gd name="connsiteY2" fmla="*/ 569704 h 1474715"/>
                  <a:gd name="connsiteX3" fmla="*/ 212876 w 1432992"/>
                  <a:gd name="connsiteY3" fmla="*/ 652762 h 1474715"/>
                  <a:gd name="connsiteX4" fmla="*/ 264946 w 1432992"/>
                  <a:gd name="connsiteY4" fmla="*/ 733407 h 1474715"/>
                  <a:gd name="connsiteX5" fmla="*/ 353973 w 1432992"/>
                  <a:gd name="connsiteY5" fmla="*/ 679940 h 1474715"/>
                  <a:gd name="connsiteX6" fmla="*/ 372261 w 1432992"/>
                  <a:gd name="connsiteY6" fmla="*/ 652508 h 1474715"/>
                  <a:gd name="connsiteX7" fmla="*/ 390549 w 1432992"/>
                  <a:gd name="connsiteY7" fmla="*/ 597644 h 1474715"/>
                  <a:gd name="connsiteX8" fmla="*/ 316254 w 1432992"/>
                  <a:gd name="connsiteY8" fmla="*/ 545447 h 1474715"/>
                  <a:gd name="connsiteX9" fmla="*/ 214146 w 1432992"/>
                  <a:gd name="connsiteY9" fmla="*/ 336913 h 1474715"/>
                  <a:gd name="connsiteX10" fmla="*/ 209701 w 1432992"/>
                  <a:gd name="connsiteY10" fmla="*/ 171051 h 1474715"/>
                  <a:gd name="connsiteX11" fmla="*/ 308253 w 1432992"/>
                  <a:gd name="connsiteY11" fmla="*/ 122156 h 1474715"/>
                  <a:gd name="connsiteX12" fmla="*/ 394613 w 1432992"/>
                  <a:gd name="connsiteY12" fmla="*/ 159875 h 1474715"/>
                  <a:gd name="connsiteX13" fmla="*/ 416203 w 1432992"/>
                  <a:gd name="connsiteY13" fmla="*/ 254490 h 1474715"/>
                  <a:gd name="connsiteX14" fmla="*/ 507135 w 1432992"/>
                  <a:gd name="connsiteY14" fmla="*/ 225915 h 1474715"/>
                  <a:gd name="connsiteX15" fmla="*/ 564285 w 1432992"/>
                  <a:gd name="connsiteY15" fmla="*/ 94724 h 1474715"/>
                  <a:gd name="connsiteX16" fmla="*/ 598067 w 1432992"/>
                  <a:gd name="connsiteY16" fmla="*/ 79992 h 1474715"/>
                  <a:gd name="connsiteX17" fmla="*/ 619149 w 1432992"/>
                  <a:gd name="connsiteY17" fmla="*/ 58148 h 1474715"/>
                  <a:gd name="connsiteX18" fmla="*/ 692301 w 1432992"/>
                  <a:gd name="connsiteY18" fmla="*/ 12428 h 1474715"/>
                  <a:gd name="connsiteX19" fmla="*/ 719733 w 1432992"/>
                  <a:gd name="connsiteY19" fmla="*/ 3284 h 1474715"/>
                  <a:gd name="connsiteX20" fmla="*/ 781074 w 1432992"/>
                  <a:gd name="connsiteY20" fmla="*/ 73134 h 1474715"/>
                  <a:gd name="connsiteX21" fmla="*/ 984909 w 1432992"/>
                  <a:gd name="connsiteY21" fmla="*/ 122156 h 1474715"/>
                  <a:gd name="connsiteX22" fmla="*/ 1066062 w 1432992"/>
                  <a:gd name="connsiteY22" fmla="*/ 161526 h 1474715"/>
                  <a:gd name="connsiteX23" fmla="*/ 1169440 w 1432992"/>
                  <a:gd name="connsiteY23" fmla="*/ 263634 h 1474715"/>
                  <a:gd name="connsiteX24" fmla="*/ 1304949 w 1432992"/>
                  <a:gd name="connsiteY24" fmla="*/ 305036 h 1474715"/>
                  <a:gd name="connsiteX25" fmla="*/ 1345208 w 1432992"/>
                  <a:gd name="connsiteY25" fmla="*/ 353169 h 1474715"/>
                  <a:gd name="connsiteX26" fmla="*/ 1432965 w 1432992"/>
                  <a:gd name="connsiteY26" fmla="*/ 625076 h 1474715"/>
                  <a:gd name="connsiteX27" fmla="*/ 1354225 w 1432992"/>
                  <a:gd name="connsiteY27" fmla="*/ 827641 h 1474715"/>
                  <a:gd name="connsiteX28" fmla="*/ 1314093 w 1432992"/>
                  <a:gd name="connsiteY28" fmla="*/ 798812 h 1474715"/>
                  <a:gd name="connsiteX29" fmla="*/ 1304949 w 1432992"/>
                  <a:gd name="connsiteY29" fmla="*/ 826244 h 1474715"/>
                  <a:gd name="connsiteX30" fmla="*/ 1295805 w 1432992"/>
                  <a:gd name="connsiteY30" fmla="*/ 853676 h 1474715"/>
                  <a:gd name="connsiteX31" fmla="*/ 1286661 w 1432992"/>
                  <a:gd name="connsiteY31" fmla="*/ 908540 h 1474715"/>
                  <a:gd name="connsiteX32" fmla="*/ 1277517 w 1432992"/>
                  <a:gd name="connsiteY32" fmla="*/ 935972 h 1474715"/>
                  <a:gd name="connsiteX33" fmla="*/ 1268373 w 1432992"/>
                  <a:gd name="connsiteY33" fmla="*/ 972548 h 1474715"/>
                  <a:gd name="connsiteX34" fmla="*/ 1259229 w 1432992"/>
                  <a:gd name="connsiteY34" fmla="*/ 999980 h 1474715"/>
                  <a:gd name="connsiteX35" fmla="*/ 1231797 w 1432992"/>
                  <a:gd name="connsiteY35" fmla="*/ 1100564 h 1474715"/>
                  <a:gd name="connsiteX36" fmla="*/ 1213509 w 1432992"/>
                  <a:gd name="connsiteY36" fmla="*/ 1127996 h 1474715"/>
                  <a:gd name="connsiteX37" fmla="*/ 1195221 w 1432992"/>
                  <a:gd name="connsiteY37" fmla="*/ 1182860 h 1474715"/>
                  <a:gd name="connsiteX38" fmla="*/ 1186077 w 1432992"/>
                  <a:gd name="connsiteY38" fmla="*/ 1310876 h 1474715"/>
                  <a:gd name="connsiteX39" fmla="*/ 1158645 w 1432992"/>
                  <a:gd name="connsiteY39" fmla="*/ 1420604 h 1474715"/>
                  <a:gd name="connsiteX40" fmla="*/ 1131213 w 1432992"/>
                  <a:gd name="connsiteY40" fmla="*/ 1438892 h 1474715"/>
                  <a:gd name="connsiteX41" fmla="*/ 664869 w 1432992"/>
                  <a:gd name="connsiteY41" fmla="*/ 1466324 h 1474715"/>
                  <a:gd name="connsiteX42" fmla="*/ 483513 w 1432992"/>
                  <a:gd name="connsiteY42" fmla="*/ 1460355 h 1474715"/>
                  <a:gd name="connsiteX43" fmla="*/ 423823 w 1432992"/>
                  <a:gd name="connsiteY43" fmla="*/ 1341483 h 1474715"/>
                  <a:gd name="connsiteX44" fmla="*/ 335685 w 1432992"/>
                  <a:gd name="connsiteY44" fmla="*/ 1283444 h 1474715"/>
                  <a:gd name="connsiteX45" fmla="*/ 314984 w 1432992"/>
                  <a:gd name="connsiteY45" fmla="*/ 1204323 h 1474715"/>
                  <a:gd name="connsiteX46" fmla="*/ 214146 w 1432992"/>
                  <a:gd name="connsiteY46" fmla="*/ 1108184 h 1474715"/>
                  <a:gd name="connsiteX47" fmla="*/ 123468 w 1432992"/>
                  <a:gd name="connsiteY47" fmla="*/ 914128 h 1474715"/>
                  <a:gd name="connsiteX48" fmla="*/ 10565 w 1432992"/>
                  <a:gd name="connsiteY48" fmla="*/ 824212 h 1474715"/>
                  <a:gd name="connsiteX0" fmla="*/ 10565 w 1432993"/>
                  <a:gd name="connsiteY0" fmla="*/ 824212 h 1474715"/>
                  <a:gd name="connsiteX1" fmla="*/ 23519 w 1432993"/>
                  <a:gd name="connsiteY1" fmla="*/ 647682 h 1474715"/>
                  <a:gd name="connsiteX2" fmla="*/ 97052 w 1432993"/>
                  <a:gd name="connsiteY2" fmla="*/ 569704 h 1474715"/>
                  <a:gd name="connsiteX3" fmla="*/ 212876 w 1432993"/>
                  <a:gd name="connsiteY3" fmla="*/ 652762 h 1474715"/>
                  <a:gd name="connsiteX4" fmla="*/ 264946 w 1432993"/>
                  <a:gd name="connsiteY4" fmla="*/ 733407 h 1474715"/>
                  <a:gd name="connsiteX5" fmla="*/ 353973 w 1432993"/>
                  <a:gd name="connsiteY5" fmla="*/ 679940 h 1474715"/>
                  <a:gd name="connsiteX6" fmla="*/ 372261 w 1432993"/>
                  <a:gd name="connsiteY6" fmla="*/ 652508 h 1474715"/>
                  <a:gd name="connsiteX7" fmla="*/ 390549 w 1432993"/>
                  <a:gd name="connsiteY7" fmla="*/ 597644 h 1474715"/>
                  <a:gd name="connsiteX8" fmla="*/ 316254 w 1432993"/>
                  <a:gd name="connsiteY8" fmla="*/ 545447 h 1474715"/>
                  <a:gd name="connsiteX9" fmla="*/ 214146 w 1432993"/>
                  <a:gd name="connsiteY9" fmla="*/ 336913 h 1474715"/>
                  <a:gd name="connsiteX10" fmla="*/ 209701 w 1432993"/>
                  <a:gd name="connsiteY10" fmla="*/ 171051 h 1474715"/>
                  <a:gd name="connsiteX11" fmla="*/ 308253 w 1432993"/>
                  <a:gd name="connsiteY11" fmla="*/ 122156 h 1474715"/>
                  <a:gd name="connsiteX12" fmla="*/ 394613 w 1432993"/>
                  <a:gd name="connsiteY12" fmla="*/ 159875 h 1474715"/>
                  <a:gd name="connsiteX13" fmla="*/ 416203 w 1432993"/>
                  <a:gd name="connsiteY13" fmla="*/ 254490 h 1474715"/>
                  <a:gd name="connsiteX14" fmla="*/ 507135 w 1432993"/>
                  <a:gd name="connsiteY14" fmla="*/ 225915 h 1474715"/>
                  <a:gd name="connsiteX15" fmla="*/ 564285 w 1432993"/>
                  <a:gd name="connsiteY15" fmla="*/ 94724 h 1474715"/>
                  <a:gd name="connsiteX16" fmla="*/ 598067 w 1432993"/>
                  <a:gd name="connsiteY16" fmla="*/ 79992 h 1474715"/>
                  <a:gd name="connsiteX17" fmla="*/ 619149 w 1432993"/>
                  <a:gd name="connsiteY17" fmla="*/ 58148 h 1474715"/>
                  <a:gd name="connsiteX18" fmla="*/ 692301 w 1432993"/>
                  <a:gd name="connsiteY18" fmla="*/ 12428 h 1474715"/>
                  <a:gd name="connsiteX19" fmla="*/ 719733 w 1432993"/>
                  <a:gd name="connsiteY19" fmla="*/ 3284 h 1474715"/>
                  <a:gd name="connsiteX20" fmla="*/ 781074 w 1432993"/>
                  <a:gd name="connsiteY20" fmla="*/ 73134 h 1474715"/>
                  <a:gd name="connsiteX21" fmla="*/ 984909 w 1432993"/>
                  <a:gd name="connsiteY21" fmla="*/ 122156 h 1474715"/>
                  <a:gd name="connsiteX22" fmla="*/ 1066062 w 1432993"/>
                  <a:gd name="connsiteY22" fmla="*/ 161526 h 1474715"/>
                  <a:gd name="connsiteX23" fmla="*/ 1169440 w 1432993"/>
                  <a:gd name="connsiteY23" fmla="*/ 263634 h 1474715"/>
                  <a:gd name="connsiteX24" fmla="*/ 1304949 w 1432993"/>
                  <a:gd name="connsiteY24" fmla="*/ 305036 h 1474715"/>
                  <a:gd name="connsiteX25" fmla="*/ 1345208 w 1432993"/>
                  <a:gd name="connsiteY25" fmla="*/ 353169 h 1474715"/>
                  <a:gd name="connsiteX26" fmla="*/ 1432965 w 1432993"/>
                  <a:gd name="connsiteY26" fmla="*/ 625076 h 1474715"/>
                  <a:gd name="connsiteX27" fmla="*/ 1354225 w 1432993"/>
                  <a:gd name="connsiteY27" fmla="*/ 827641 h 1474715"/>
                  <a:gd name="connsiteX28" fmla="*/ 1304949 w 1432993"/>
                  <a:gd name="connsiteY28" fmla="*/ 826244 h 1474715"/>
                  <a:gd name="connsiteX29" fmla="*/ 1295805 w 1432993"/>
                  <a:gd name="connsiteY29" fmla="*/ 853676 h 1474715"/>
                  <a:gd name="connsiteX30" fmla="*/ 1286661 w 1432993"/>
                  <a:gd name="connsiteY30" fmla="*/ 908540 h 1474715"/>
                  <a:gd name="connsiteX31" fmla="*/ 1277517 w 1432993"/>
                  <a:gd name="connsiteY31" fmla="*/ 935972 h 1474715"/>
                  <a:gd name="connsiteX32" fmla="*/ 1268373 w 1432993"/>
                  <a:gd name="connsiteY32" fmla="*/ 972548 h 1474715"/>
                  <a:gd name="connsiteX33" fmla="*/ 1259229 w 1432993"/>
                  <a:gd name="connsiteY33" fmla="*/ 999980 h 1474715"/>
                  <a:gd name="connsiteX34" fmla="*/ 1231797 w 1432993"/>
                  <a:gd name="connsiteY34" fmla="*/ 1100564 h 1474715"/>
                  <a:gd name="connsiteX35" fmla="*/ 1213509 w 1432993"/>
                  <a:gd name="connsiteY35" fmla="*/ 1127996 h 1474715"/>
                  <a:gd name="connsiteX36" fmla="*/ 1195221 w 1432993"/>
                  <a:gd name="connsiteY36" fmla="*/ 1182860 h 1474715"/>
                  <a:gd name="connsiteX37" fmla="*/ 1186077 w 1432993"/>
                  <a:gd name="connsiteY37" fmla="*/ 1310876 h 1474715"/>
                  <a:gd name="connsiteX38" fmla="*/ 1158645 w 1432993"/>
                  <a:gd name="connsiteY38" fmla="*/ 1420604 h 1474715"/>
                  <a:gd name="connsiteX39" fmla="*/ 1131213 w 1432993"/>
                  <a:gd name="connsiteY39" fmla="*/ 1438892 h 1474715"/>
                  <a:gd name="connsiteX40" fmla="*/ 664869 w 1432993"/>
                  <a:gd name="connsiteY40" fmla="*/ 1466324 h 1474715"/>
                  <a:gd name="connsiteX41" fmla="*/ 483513 w 1432993"/>
                  <a:gd name="connsiteY41" fmla="*/ 1460355 h 1474715"/>
                  <a:gd name="connsiteX42" fmla="*/ 423823 w 1432993"/>
                  <a:gd name="connsiteY42" fmla="*/ 1341483 h 1474715"/>
                  <a:gd name="connsiteX43" fmla="*/ 335685 w 1432993"/>
                  <a:gd name="connsiteY43" fmla="*/ 1283444 h 1474715"/>
                  <a:gd name="connsiteX44" fmla="*/ 314984 w 1432993"/>
                  <a:gd name="connsiteY44" fmla="*/ 1204323 h 1474715"/>
                  <a:gd name="connsiteX45" fmla="*/ 214146 w 1432993"/>
                  <a:gd name="connsiteY45" fmla="*/ 1108184 h 1474715"/>
                  <a:gd name="connsiteX46" fmla="*/ 123468 w 1432993"/>
                  <a:gd name="connsiteY46" fmla="*/ 914128 h 1474715"/>
                  <a:gd name="connsiteX47" fmla="*/ 10565 w 1432993"/>
                  <a:gd name="connsiteY47" fmla="*/ 824212 h 1474715"/>
                  <a:gd name="connsiteX0" fmla="*/ 10565 w 1432993"/>
                  <a:gd name="connsiteY0" fmla="*/ 824212 h 1474715"/>
                  <a:gd name="connsiteX1" fmla="*/ 23519 w 1432993"/>
                  <a:gd name="connsiteY1" fmla="*/ 647682 h 1474715"/>
                  <a:gd name="connsiteX2" fmla="*/ 97052 w 1432993"/>
                  <a:gd name="connsiteY2" fmla="*/ 569704 h 1474715"/>
                  <a:gd name="connsiteX3" fmla="*/ 212876 w 1432993"/>
                  <a:gd name="connsiteY3" fmla="*/ 652762 h 1474715"/>
                  <a:gd name="connsiteX4" fmla="*/ 264946 w 1432993"/>
                  <a:gd name="connsiteY4" fmla="*/ 733407 h 1474715"/>
                  <a:gd name="connsiteX5" fmla="*/ 353973 w 1432993"/>
                  <a:gd name="connsiteY5" fmla="*/ 679940 h 1474715"/>
                  <a:gd name="connsiteX6" fmla="*/ 372261 w 1432993"/>
                  <a:gd name="connsiteY6" fmla="*/ 652508 h 1474715"/>
                  <a:gd name="connsiteX7" fmla="*/ 390549 w 1432993"/>
                  <a:gd name="connsiteY7" fmla="*/ 597644 h 1474715"/>
                  <a:gd name="connsiteX8" fmla="*/ 316254 w 1432993"/>
                  <a:gd name="connsiteY8" fmla="*/ 545447 h 1474715"/>
                  <a:gd name="connsiteX9" fmla="*/ 214146 w 1432993"/>
                  <a:gd name="connsiteY9" fmla="*/ 336913 h 1474715"/>
                  <a:gd name="connsiteX10" fmla="*/ 209701 w 1432993"/>
                  <a:gd name="connsiteY10" fmla="*/ 171051 h 1474715"/>
                  <a:gd name="connsiteX11" fmla="*/ 308253 w 1432993"/>
                  <a:gd name="connsiteY11" fmla="*/ 122156 h 1474715"/>
                  <a:gd name="connsiteX12" fmla="*/ 394613 w 1432993"/>
                  <a:gd name="connsiteY12" fmla="*/ 159875 h 1474715"/>
                  <a:gd name="connsiteX13" fmla="*/ 416203 w 1432993"/>
                  <a:gd name="connsiteY13" fmla="*/ 254490 h 1474715"/>
                  <a:gd name="connsiteX14" fmla="*/ 507135 w 1432993"/>
                  <a:gd name="connsiteY14" fmla="*/ 225915 h 1474715"/>
                  <a:gd name="connsiteX15" fmla="*/ 564285 w 1432993"/>
                  <a:gd name="connsiteY15" fmla="*/ 94724 h 1474715"/>
                  <a:gd name="connsiteX16" fmla="*/ 598067 w 1432993"/>
                  <a:gd name="connsiteY16" fmla="*/ 79992 h 1474715"/>
                  <a:gd name="connsiteX17" fmla="*/ 619149 w 1432993"/>
                  <a:gd name="connsiteY17" fmla="*/ 58148 h 1474715"/>
                  <a:gd name="connsiteX18" fmla="*/ 692301 w 1432993"/>
                  <a:gd name="connsiteY18" fmla="*/ 12428 h 1474715"/>
                  <a:gd name="connsiteX19" fmla="*/ 719733 w 1432993"/>
                  <a:gd name="connsiteY19" fmla="*/ 3284 h 1474715"/>
                  <a:gd name="connsiteX20" fmla="*/ 781074 w 1432993"/>
                  <a:gd name="connsiteY20" fmla="*/ 73134 h 1474715"/>
                  <a:gd name="connsiteX21" fmla="*/ 984909 w 1432993"/>
                  <a:gd name="connsiteY21" fmla="*/ 122156 h 1474715"/>
                  <a:gd name="connsiteX22" fmla="*/ 1066062 w 1432993"/>
                  <a:gd name="connsiteY22" fmla="*/ 161526 h 1474715"/>
                  <a:gd name="connsiteX23" fmla="*/ 1169440 w 1432993"/>
                  <a:gd name="connsiteY23" fmla="*/ 263634 h 1474715"/>
                  <a:gd name="connsiteX24" fmla="*/ 1304949 w 1432993"/>
                  <a:gd name="connsiteY24" fmla="*/ 305036 h 1474715"/>
                  <a:gd name="connsiteX25" fmla="*/ 1345208 w 1432993"/>
                  <a:gd name="connsiteY25" fmla="*/ 353169 h 1474715"/>
                  <a:gd name="connsiteX26" fmla="*/ 1432965 w 1432993"/>
                  <a:gd name="connsiteY26" fmla="*/ 625076 h 1474715"/>
                  <a:gd name="connsiteX27" fmla="*/ 1354225 w 1432993"/>
                  <a:gd name="connsiteY27" fmla="*/ 827641 h 1474715"/>
                  <a:gd name="connsiteX28" fmla="*/ 1295805 w 1432993"/>
                  <a:gd name="connsiteY28" fmla="*/ 853676 h 1474715"/>
                  <a:gd name="connsiteX29" fmla="*/ 1286661 w 1432993"/>
                  <a:gd name="connsiteY29" fmla="*/ 908540 h 1474715"/>
                  <a:gd name="connsiteX30" fmla="*/ 1277517 w 1432993"/>
                  <a:gd name="connsiteY30" fmla="*/ 935972 h 1474715"/>
                  <a:gd name="connsiteX31" fmla="*/ 1268373 w 1432993"/>
                  <a:gd name="connsiteY31" fmla="*/ 972548 h 1474715"/>
                  <a:gd name="connsiteX32" fmla="*/ 1259229 w 1432993"/>
                  <a:gd name="connsiteY32" fmla="*/ 999980 h 1474715"/>
                  <a:gd name="connsiteX33" fmla="*/ 1231797 w 1432993"/>
                  <a:gd name="connsiteY33" fmla="*/ 1100564 h 1474715"/>
                  <a:gd name="connsiteX34" fmla="*/ 1213509 w 1432993"/>
                  <a:gd name="connsiteY34" fmla="*/ 1127996 h 1474715"/>
                  <a:gd name="connsiteX35" fmla="*/ 1195221 w 1432993"/>
                  <a:gd name="connsiteY35" fmla="*/ 1182860 h 1474715"/>
                  <a:gd name="connsiteX36" fmla="*/ 1186077 w 1432993"/>
                  <a:gd name="connsiteY36" fmla="*/ 1310876 h 1474715"/>
                  <a:gd name="connsiteX37" fmla="*/ 1158645 w 1432993"/>
                  <a:gd name="connsiteY37" fmla="*/ 1420604 h 1474715"/>
                  <a:gd name="connsiteX38" fmla="*/ 1131213 w 1432993"/>
                  <a:gd name="connsiteY38" fmla="*/ 1438892 h 1474715"/>
                  <a:gd name="connsiteX39" fmla="*/ 664869 w 1432993"/>
                  <a:gd name="connsiteY39" fmla="*/ 1466324 h 1474715"/>
                  <a:gd name="connsiteX40" fmla="*/ 483513 w 1432993"/>
                  <a:gd name="connsiteY40" fmla="*/ 1460355 h 1474715"/>
                  <a:gd name="connsiteX41" fmla="*/ 423823 w 1432993"/>
                  <a:gd name="connsiteY41" fmla="*/ 1341483 h 1474715"/>
                  <a:gd name="connsiteX42" fmla="*/ 335685 w 1432993"/>
                  <a:gd name="connsiteY42" fmla="*/ 1283444 h 1474715"/>
                  <a:gd name="connsiteX43" fmla="*/ 314984 w 1432993"/>
                  <a:gd name="connsiteY43" fmla="*/ 1204323 h 1474715"/>
                  <a:gd name="connsiteX44" fmla="*/ 214146 w 1432993"/>
                  <a:gd name="connsiteY44" fmla="*/ 1108184 h 1474715"/>
                  <a:gd name="connsiteX45" fmla="*/ 123468 w 1432993"/>
                  <a:gd name="connsiteY45" fmla="*/ 914128 h 1474715"/>
                  <a:gd name="connsiteX46" fmla="*/ 10565 w 1432993"/>
                  <a:gd name="connsiteY46" fmla="*/ 824212 h 1474715"/>
                  <a:gd name="connsiteX0" fmla="*/ 10565 w 1432993"/>
                  <a:gd name="connsiteY0" fmla="*/ 824212 h 1474715"/>
                  <a:gd name="connsiteX1" fmla="*/ 23519 w 1432993"/>
                  <a:gd name="connsiteY1" fmla="*/ 647682 h 1474715"/>
                  <a:gd name="connsiteX2" fmla="*/ 97052 w 1432993"/>
                  <a:gd name="connsiteY2" fmla="*/ 569704 h 1474715"/>
                  <a:gd name="connsiteX3" fmla="*/ 212876 w 1432993"/>
                  <a:gd name="connsiteY3" fmla="*/ 652762 h 1474715"/>
                  <a:gd name="connsiteX4" fmla="*/ 264946 w 1432993"/>
                  <a:gd name="connsiteY4" fmla="*/ 733407 h 1474715"/>
                  <a:gd name="connsiteX5" fmla="*/ 353973 w 1432993"/>
                  <a:gd name="connsiteY5" fmla="*/ 679940 h 1474715"/>
                  <a:gd name="connsiteX6" fmla="*/ 372261 w 1432993"/>
                  <a:gd name="connsiteY6" fmla="*/ 652508 h 1474715"/>
                  <a:gd name="connsiteX7" fmla="*/ 390549 w 1432993"/>
                  <a:gd name="connsiteY7" fmla="*/ 597644 h 1474715"/>
                  <a:gd name="connsiteX8" fmla="*/ 316254 w 1432993"/>
                  <a:gd name="connsiteY8" fmla="*/ 545447 h 1474715"/>
                  <a:gd name="connsiteX9" fmla="*/ 214146 w 1432993"/>
                  <a:gd name="connsiteY9" fmla="*/ 336913 h 1474715"/>
                  <a:gd name="connsiteX10" fmla="*/ 209701 w 1432993"/>
                  <a:gd name="connsiteY10" fmla="*/ 171051 h 1474715"/>
                  <a:gd name="connsiteX11" fmla="*/ 308253 w 1432993"/>
                  <a:gd name="connsiteY11" fmla="*/ 122156 h 1474715"/>
                  <a:gd name="connsiteX12" fmla="*/ 394613 w 1432993"/>
                  <a:gd name="connsiteY12" fmla="*/ 159875 h 1474715"/>
                  <a:gd name="connsiteX13" fmla="*/ 416203 w 1432993"/>
                  <a:gd name="connsiteY13" fmla="*/ 254490 h 1474715"/>
                  <a:gd name="connsiteX14" fmla="*/ 507135 w 1432993"/>
                  <a:gd name="connsiteY14" fmla="*/ 225915 h 1474715"/>
                  <a:gd name="connsiteX15" fmla="*/ 564285 w 1432993"/>
                  <a:gd name="connsiteY15" fmla="*/ 94724 h 1474715"/>
                  <a:gd name="connsiteX16" fmla="*/ 598067 w 1432993"/>
                  <a:gd name="connsiteY16" fmla="*/ 79992 h 1474715"/>
                  <a:gd name="connsiteX17" fmla="*/ 619149 w 1432993"/>
                  <a:gd name="connsiteY17" fmla="*/ 58148 h 1474715"/>
                  <a:gd name="connsiteX18" fmla="*/ 692301 w 1432993"/>
                  <a:gd name="connsiteY18" fmla="*/ 12428 h 1474715"/>
                  <a:gd name="connsiteX19" fmla="*/ 719733 w 1432993"/>
                  <a:gd name="connsiteY19" fmla="*/ 3284 h 1474715"/>
                  <a:gd name="connsiteX20" fmla="*/ 781074 w 1432993"/>
                  <a:gd name="connsiteY20" fmla="*/ 73134 h 1474715"/>
                  <a:gd name="connsiteX21" fmla="*/ 984909 w 1432993"/>
                  <a:gd name="connsiteY21" fmla="*/ 122156 h 1474715"/>
                  <a:gd name="connsiteX22" fmla="*/ 1066062 w 1432993"/>
                  <a:gd name="connsiteY22" fmla="*/ 161526 h 1474715"/>
                  <a:gd name="connsiteX23" fmla="*/ 1169440 w 1432993"/>
                  <a:gd name="connsiteY23" fmla="*/ 263634 h 1474715"/>
                  <a:gd name="connsiteX24" fmla="*/ 1304949 w 1432993"/>
                  <a:gd name="connsiteY24" fmla="*/ 305036 h 1474715"/>
                  <a:gd name="connsiteX25" fmla="*/ 1345208 w 1432993"/>
                  <a:gd name="connsiteY25" fmla="*/ 353169 h 1474715"/>
                  <a:gd name="connsiteX26" fmla="*/ 1432965 w 1432993"/>
                  <a:gd name="connsiteY26" fmla="*/ 625076 h 1474715"/>
                  <a:gd name="connsiteX27" fmla="*/ 1354225 w 1432993"/>
                  <a:gd name="connsiteY27" fmla="*/ 827641 h 1474715"/>
                  <a:gd name="connsiteX28" fmla="*/ 1295805 w 1432993"/>
                  <a:gd name="connsiteY28" fmla="*/ 853676 h 1474715"/>
                  <a:gd name="connsiteX29" fmla="*/ 1289328 w 1432993"/>
                  <a:gd name="connsiteY29" fmla="*/ 876790 h 1474715"/>
                  <a:gd name="connsiteX30" fmla="*/ 1286661 w 1432993"/>
                  <a:gd name="connsiteY30" fmla="*/ 908540 h 1474715"/>
                  <a:gd name="connsiteX31" fmla="*/ 1277517 w 1432993"/>
                  <a:gd name="connsiteY31" fmla="*/ 935972 h 1474715"/>
                  <a:gd name="connsiteX32" fmla="*/ 1268373 w 1432993"/>
                  <a:gd name="connsiteY32" fmla="*/ 972548 h 1474715"/>
                  <a:gd name="connsiteX33" fmla="*/ 1259229 w 1432993"/>
                  <a:gd name="connsiteY33" fmla="*/ 999980 h 1474715"/>
                  <a:gd name="connsiteX34" fmla="*/ 1231797 w 1432993"/>
                  <a:gd name="connsiteY34" fmla="*/ 1100564 h 1474715"/>
                  <a:gd name="connsiteX35" fmla="*/ 1213509 w 1432993"/>
                  <a:gd name="connsiteY35" fmla="*/ 1127996 h 1474715"/>
                  <a:gd name="connsiteX36" fmla="*/ 1195221 w 1432993"/>
                  <a:gd name="connsiteY36" fmla="*/ 1182860 h 1474715"/>
                  <a:gd name="connsiteX37" fmla="*/ 1186077 w 1432993"/>
                  <a:gd name="connsiteY37" fmla="*/ 1310876 h 1474715"/>
                  <a:gd name="connsiteX38" fmla="*/ 1158645 w 1432993"/>
                  <a:gd name="connsiteY38" fmla="*/ 1420604 h 1474715"/>
                  <a:gd name="connsiteX39" fmla="*/ 1131213 w 1432993"/>
                  <a:gd name="connsiteY39" fmla="*/ 1438892 h 1474715"/>
                  <a:gd name="connsiteX40" fmla="*/ 664869 w 1432993"/>
                  <a:gd name="connsiteY40" fmla="*/ 1466324 h 1474715"/>
                  <a:gd name="connsiteX41" fmla="*/ 483513 w 1432993"/>
                  <a:gd name="connsiteY41" fmla="*/ 1460355 h 1474715"/>
                  <a:gd name="connsiteX42" fmla="*/ 423823 w 1432993"/>
                  <a:gd name="connsiteY42" fmla="*/ 1341483 h 1474715"/>
                  <a:gd name="connsiteX43" fmla="*/ 335685 w 1432993"/>
                  <a:gd name="connsiteY43" fmla="*/ 1283444 h 1474715"/>
                  <a:gd name="connsiteX44" fmla="*/ 314984 w 1432993"/>
                  <a:gd name="connsiteY44" fmla="*/ 1204323 h 1474715"/>
                  <a:gd name="connsiteX45" fmla="*/ 214146 w 1432993"/>
                  <a:gd name="connsiteY45" fmla="*/ 1108184 h 1474715"/>
                  <a:gd name="connsiteX46" fmla="*/ 123468 w 1432993"/>
                  <a:gd name="connsiteY46" fmla="*/ 914128 h 1474715"/>
                  <a:gd name="connsiteX47" fmla="*/ 10565 w 1432993"/>
                  <a:gd name="connsiteY47" fmla="*/ 824212 h 1474715"/>
                  <a:gd name="connsiteX0" fmla="*/ 10565 w 1432993"/>
                  <a:gd name="connsiteY0" fmla="*/ 824212 h 1474715"/>
                  <a:gd name="connsiteX1" fmla="*/ 23519 w 1432993"/>
                  <a:gd name="connsiteY1" fmla="*/ 647682 h 1474715"/>
                  <a:gd name="connsiteX2" fmla="*/ 97052 w 1432993"/>
                  <a:gd name="connsiteY2" fmla="*/ 569704 h 1474715"/>
                  <a:gd name="connsiteX3" fmla="*/ 212876 w 1432993"/>
                  <a:gd name="connsiteY3" fmla="*/ 652762 h 1474715"/>
                  <a:gd name="connsiteX4" fmla="*/ 264946 w 1432993"/>
                  <a:gd name="connsiteY4" fmla="*/ 733407 h 1474715"/>
                  <a:gd name="connsiteX5" fmla="*/ 353973 w 1432993"/>
                  <a:gd name="connsiteY5" fmla="*/ 679940 h 1474715"/>
                  <a:gd name="connsiteX6" fmla="*/ 372261 w 1432993"/>
                  <a:gd name="connsiteY6" fmla="*/ 652508 h 1474715"/>
                  <a:gd name="connsiteX7" fmla="*/ 390549 w 1432993"/>
                  <a:gd name="connsiteY7" fmla="*/ 597644 h 1474715"/>
                  <a:gd name="connsiteX8" fmla="*/ 316254 w 1432993"/>
                  <a:gd name="connsiteY8" fmla="*/ 545447 h 1474715"/>
                  <a:gd name="connsiteX9" fmla="*/ 214146 w 1432993"/>
                  <a:gd name="connsiteY9" fmla="*/ 336913 h 1474715"/>
                  <a:gd name="connsiteX10" fmla="*/ 209701 w 1432993"/>
                  <a:gd name="connsiteY10" fmla="*/ 171051 h 1474715"/>
                  <a:gd name="connsiteX11" fmla="*/ 308253 w 1432993"/>
                  <a:gd name="connsiteY11" fmla="*/ 122156 h 1474715"/>
                  <a:gd name="connsiteX12" fmla="*/ 394613 w 1432993"/>
                  <a:gd name="connsiteY12" fmla="*/ 159875 h 1474715"/>
                  <a:gd name="connsiteX13" fmla="*/ 416203 w 1432993"/>
                  <a:gd name="connsiteY13" fmla="*/ 254490 h 1474715"/>
                  <a:gd name="connsiteX14" fmla="*/ 507135 w 1432993"/>
                  <a:gd name="connsiteY14" fmla="*/ 225915 h 1474715"/>
                  <a:gd name="connsiteX15" fmla="*/ 564285 w 1432993"/>
                  <a:gd name="connsiteY15" fmla="*/ 94724 h 1474715"/>
                  <a:gd name="connsiteX16" fmla="*/ 598067 w 1432993"/>
                  <a:gd name="connsiteY16" fmla="*/ 79992 h 1474715"/>
                  <a:gd name="connsiteX17" fmla="*/ 619149 w 1432993"/>
                  <a:gd name="connsiteY17" fmla="*/ 58148 h 1474715"/>
                  <a:gd name="connsiteX18" fmla="*/ 692301 w 1432993"/>
                  <a:gd name="connsiteY18" fmla="*/ 12428 h 1474715"/>
                  <a:gd name="connsiteX19" fmla="*/ 719733 w 1432993"/>
                  <a:gd name="connsiteY19" fmla="*/ 3284 h 1474715"/>
                  <a:gd name="connsiteX20" fmla="*/ 781074 w 1432993"/>
                  <a:gd name="connsiteY20" fmla="*/ 73134 h 1474715"/>
                  <a:gd name="connsiteX21" fmla="*/ 984909 w 1432993"/>
                  <a:gd name="connsiteY21" fmla="*/ 122156 h 1474715"/>
                  <a:gd name="connsiteX22" fmla="*/ 1066062 w 1432993"/>
                  <a:gd name="connsiteY22" fmla="*/ 161526 h 1474715"/>
                  <a:gd name="connsiteX23" fmla="*/ 1169440 w 1432993"/>
                  <a:gd name="connsiteY23" fmla="*/ 263634 h 1474715"/>
                  <a:gd name="connsiteX24" fmla="*/ 1304949 w 1432993"/>
                  <a:gd name="connsiteY24" fmla="*/ 305036 h 1474715"/>
                  <a:gd name="connsiteX25" fmla="*/ 1345208 w 1432993"/>
                  <a:gd name="connsiteY25" fmla="*/ 353169 h 1474715"/>
                  <a:gd name="connsiteX26" fmla="*/ 1432965 w 1432993"/>
                  <a:gd name="connsiteY26" fmla="*/ 625076 h 1474715"/>
                  <a:gd name="connsiteX27" fmla="*/ 1354225 w 1432993"/>
                  <a:gd name="connsiteY27" fmla="*/ 827641 h 1474715"/>
                  <a:gd name="connsiteX28" fmla="*/ 1295805 w 1432993"/>
                  <a:gd name="connsiteY28" fmla="*/ 853676 h 1474715"/>
                  <a:gd name="connsiteX29" fmla="*/ 1286661 w 1432993"/>
                  <a:gd name="connsiteY29" fmla="*/ 908540 h 1474715"/>
                  <a:gd name="connsiteX30" fmla="*/ 1277517 w 1432993"/>
                  <a:gd name="connsiteY30" fmla="*/ 935972 h 1474715"/>
                  <a:gd name="connsiteX31" fmla="*/ 1268373 w 1432993"/>
                  <a:gd name="connsiteY31" fmla="*/ 972548 h 1474715"/>
                  <a:gd name="connsiteX32" fmla="*/ 1259229 w 1432993"/>
                  <a:gd name="connsiteY32" fmla="*/ 999980 h 1474715"/>
                  <a:gd name="connsiteX33" fmla="*/ 1231797 w 1432993"/>
                  <a:gd name="connsiteY33" fmla="*/ 1100564 h 1474715"/>
                  <a:gd name="connsiteX34" fmla="*/ 1213509 w 1432993"/>
                  <a:gd name="connsiteY34" fmla="*/ 1127996 h 1474715"/>
                  <a:gd name="connsiteX35" fmla="*/ 1195221 w 1432993"/>
                  <a:gd name="connsiteY35" fmla="*/ 1182860 h 1474715"/>
                  <a:gd name="connsiteX36" fmla="*/ 1186077 w 1432993"/>
                  <a:gd name="connsiteY36" fmla="*/ 1310876 h 1474715"/>
                  <a:gd name="connsiteX37" fmla="*/ 1158645 w 1432993"/>
                  <a:gd name="connsiteY37" fmla="*/ 1420604 h 1474715"/>
                  <a:gd name="connsiteX38" fmla="*/ 1131213 w 1432993"/>
                  <a:gd name="connsiteY38" fmla="*/ 1438892 h 1474715"/>
                  <a:gd name="connsiteX39" fmla="*/ 664869 w 1432993"/>
                  <a:gd name="connsiteY39" fmla="*/ 1466324 h 1474715"/>
                  <a:gd name="connsiteX40" fmla="*/ 483513 w 1432993"/>
                  <a:gd name="connsiteY40" fmla="*/ 1460355 h 1474715"/>
                  <a:gd name="connsiteX41" fmla="*/ 423823 w 1432993"/>
                  <a:gd name="connsiteY41" fmla="*/ 1341483 h 1474715"/>
                  <a:gd name="connsiteX42" fmla="*/ 335685 w 1432993"/>
                  <a:gd name="connsiteY42" fmla="*/ 1283444 h 1474715"/>
                  <a:gd name="connsiteX43" fmla="*/ 314984 w 1432993"/>
                  <a:gd name="connsiteY43" fmla="*/ 1204323 h 1474715"/>
                  <a:gd name="connsiteX44" fmla="*/ 214146 w 1432993"/>
                  <a:gd name="connsiteY44" fmla="*/ 1108184 h 1474715"/>
                  <a:gd name="connsiteX45" fmla="*/ 123468 w 1432993"/>
                  <a:gd name="connsiteY45" fmla="*/ 914128 h 1474715"/>
                  <a:gd name="connsiteX46" fmla="*/ 10565 w 1432993"/>
                  <a:gd name="connsiteY46" fmla="*/ 824212 h 1474715"/>
                  <a:gd name="connsiteX0" fmla="*/ 10565 w 1432994"/>
                  <a:gd name="connsiteY0" fmla="*/ 824212 h 1474715"/>
                  <a:gd name="connsiteX1" fmla="*/ 23519 w 1432994"/>
                  <a:gd name="connsiteY1" fmla="*/ 647682 h 1474715"/>
                  <a:gd name="connsiteX2" fmla="*/ 97052 w 1432994"/>
                  <a:gd name="connsiteY2" fmla="*/ 569704 h 1474715"/>
                  <a:gd name="connsiteX3" fmla="*/ 212876 w 1432994"/>
                  <a:gd name="connsiteY3" fmla="*/ 652762 h 1474715"/>
                  <a:gd name="connsiteX4" fmla="*/ 264946 w 1432994"/>
                  <a:gd name="connsiteY4" fmla="*/ 733407 h 1474715"/>
                  <a:gd name="connsiteX5" fmla="*/ 353973 w 1432994"/>
                  <a:gd name="connsiteY5" fmla="*/ 679940 h 1474715"/>
                  <a:gd name="connsiteX6" fmla="*/ 372261 w 1432994"/>
                  <a:gd name="connsiteY6" fmla="*/ 652508 h 1474715"/>
                  <a:gd name="connsiteX7" fmla="*/ 390549 w 1432994"/>
                  <a:gd name="connsiteY7" fmla="*/ 597644 h 1474715"/>
                  <a:gd name="connsiteX8" fmla="*/ 316254 w 1432994"/>
                  <a:gd name="connsiteY8" fmla="*/ 545447 h 1474715"/>
                  <a:gd name="connsiteX9" fmla="*/ 214146 w 1432994"/>
                  <a:gd name="connsiteY9" fmla="*/ 336913 h 1474715"/>
                  <a:gd name="connsiteX10" fmla="*/ 209701 w 1432994"/>
                  <a:gd name="connsiteY10" fmla="*/ 171051 h 1474715"/>
                  <a:gd name="connsiteX11" fmla="*/ 308253 w 1432994"/>
                  <a:gd name="connsiteY11" fmla="*/ 122156 h 1474715"/>
                  <a:gd name="connsiteX12" fmla="*/ 394613 w 1432994"/>
                  <a:gd name="connsiteY12" fmla="*/ 159875 h 1474715"/>
                  <a:gd name="connsiteX13" fmla="*/ 416203 w 1432994"/>
                  <a:gd name="connsiteY13" fmla="*/ 254490 h 1474715"/>
                  <a:gd name="connsiteX14" fmla="*/ 507135 w 1432994"/>
                  <a:gd name="connsiteY14" fmla="*/ 225915 h 1474715"/>
                  <a:gd name="connsiteX15" fmla="*/ 564285 w 1432994"/>
                  <a:gd name="connsiteY15" fmla="*/ 94724 h 1474715"/>
                  <a:gd name="connsiteX16" fmla="*/ 598067 w 1432994"/>
                  <a:gd name="connsiteY16" fmla="*/ 79992 h 1474715"/>
                  <a:gd name="connsiteX17" fmla="*/ 619149 w 1432994"/>
                  <a:gd name="connsiteY17" fmla="*/ 58148 h 1474715"/>
                  <a:gd name="connsiteX18" fmla="*/ 692301 w 1432994"/>
                  <a:gd name="connsiteY18" fmla="*/ 12428 h 1474715"/>
                  <a:gd name="connsiteX19" fmla="*/ 719733 w 1432994"/>
                  <a:gd name="connsiteY19" fmla="*/ 3284 h 1474715"/>
                  <a:gd name="connsiteX20" fmla="*/ 781074 w 1432994"/>
                  <a:gd name="connsiteY20" fmla="*/ 73134 h 1474715"/>
                  <a:gd name="connsiteX21" fmla="*/ 984909 w 1432994"/>
                  <a:gd name="connsiteY21" fmla="*/ 122156 h 1474715"/>
                  <a:gd name="connsiteX22" fmla="*/ 1066062 w 1432994"/>
                  <a:gd name="connsiteY22" fmla="*/ 161526 h 1474715"/>
                  <a:gd name="connsiteX23" fmla="*/ 1169440 w 1432994"/>
                  <a:gd name="connsiteY23" fmla="*/ 263634 h 1474715"/>
                  <a:gd name="connsiteX24" fmla="*/ 1304949 w 1432994"/>
                  <a:gd name="connsiteY24" fmla="*/ 305036 h 1474715"/>
                  <a:gd name="connsiteX25" fmla="*/ 1345208 w 1432994"/>
                  <a:gd name="connsiteY25" fmla="*/ 353169 h 1474715"/>
                  <a:gd name="connsiteX26" fmla="*/ 1432965 w 1432994"/>
                  <a:gd name="connsiteY26" fmla="*/ 625076 h 1474715"/>
                  <a:gd name="connsiteX27" fmla="*/ 1354225 w 1432994"/>
                  <a:gd name="connsiteY27" fmla="*/ 827641 h 1474715"/>
                  <a:gd name="connsiteX28" fmla="*/ 1286661 w 1432994"/>
                  <a:gd name="connsiteY28" fmla="*/ 908540 h 1474715"/>
                  <a:gd name="connsiteX29" fmla="*/ 1277517 w 1432994"/>
                  <a:gd name="connsiteY29" fmla="*/ 935972 h 1474715"/>
                  <a:gd name="connsiteX30" fmla="*/ 1268373 w 1432994"/>
                  <a:gd name="connsiteY30" fmla="*/ 972548 h 1474715"/>
                  <a:gd name="connsiteX31" fmla="*/ 1259229 w 1432994"/>
                  <a:gd name="connsiteY31" fmla="*/ 999980 h 1474715"/>
                  <a:gd name="connsiteX32" fmla="*/ 1231797 w 1432994"/>
                  <a:gd name="connsiteY32" fmla="*/ 1100564 h 1474715"/>
                  <a:gd name="connsiteX33" fmla="*/ 1213509 w 1432994"/>
                  <a:gd name="connsiteY33" fmla="*/ 1127996 h 1474715"/>
                  <a:gd name="connsiteX34" fmla="*/ 1195221 w 1432994"/>
                  <a:gd name="connsiteY34" fmla="*/ 1182860 h 1474715"/>
                  <a:gd name="connsiteX35" fmla="*/ 1186077 w 1432994"/>
                  <a:gd name="connsiteY35" fmla="*/ 1310876 h 1474715"/>
                  <a:gd name="connsiteX36" fmla="*/ 1158645 w 1432994"/>
                  <a:gd name="connsiteY36" fmla="*/ 1420604 h 1474715"/>
                  <a:gd name="connsiteX37" fmla="*/ 1131213 w 1432994"/>
                  <a:gd name="connsiteY37" fmla="*/ 1438892 h 1474715"/>
                  <a:gd name="connsiteX38" fmla="*/ 664869 w 1432994"/>
                  <a:gd name="connsiteY38" fmla="*/ 1466324 h 1474715"/>
                  <a:gd name="connsiteX39" fmla="*/ 483513 w 1432994"/>
                  <a:gd name="connsiteY39" fmla="*/ 1460355 h 1474715"/>
                  <a:gd name="connsiteX40" fmla="*/ 423823 w 1432994"/>
                  <a:gd name="connsiteY40" fmla="*/ 1341483 h 1474715"/>
                  <a:gd name="connsiteX41" fmla="*/ 335685 w 1432994"/>
                  <a:gd name="connsiteY41" fmla="*/ 1283444 h 1474715"/>
                  <a:gd name="connsiteX42" fmla="*/ 314984 w 1432994"/>
                  <a:gd name="connsiteY42" fmla="*/ 1204323 h 1474715"/>
                  <a:gd name="connsiteX43" fmla="*/ 214146 w 1432994"/>
                  <a:gd name="connsiteY43" fmla="*/ 1108184 h 1474715"/>
                  <a:gd name="connsiteX44" fmla="*/ 123468 w 1432994"/>
                  <a:gd name="connsiteY44" fmla="*/ 914128 h 1474715"/>
                  <a:gd name="connsiteX45" fmla="*/ 10565 w 1432994"/>
                  <a:gd name="connsiteY45" fmla="*/ 824212 h 1474715"/>
                  <a:gd name="connsiteX0" fmla="*/ 10565 w 1432994"/>
                  <a:gd name="connsiteY0" fmla="*/ 824212 h 1474715"/>
                  <a:gd name="connsiteX1" fmla="*/ 23519 w 1432994"/>
                  <a:gd name="connsiteY1" fmla="*/ 647682 h 1474715"/>
                  <a:gd name="connsiteX2" fmla="*/ 97052 w 1432994"/>
                  <a:gd name="connsiteY2" fmla="*/ 569704 h 1474715"/>
                  <a:gd name="connsiteX3" fmla="*/ 212876 w 1432994"/>
                  <a:gd name="connsiteY3" fmla="*/ 652762 h 1474715"/>
                  <a:gd name="connsiteX4" fmla="*/ 264946 w 1432994"/>
                  <a:gd name="connsiteY4" fmla="*/ 733407 h 1474715"/>
                  <a:gd name="connsiteX5" fmla="*/ 353973 w 1432994"/>
                  <a:gd name="connsiteY5" fmla="*/ 679940 h 1474715"/>
                  <a:gd name="connsiteX6" fmla="*/ 372261 w 1432994"/>
                  <a:gd name="connsiteY6" fmla="*/ 652508 h 1474715"/>
                  <a:gd name="connsiteX7" fmla="*/ 390549 w 1432994"/>
                  <a:gd name="connsiteY7" fmla="*/ 597644 h 1474715"/>
                  <a:gd name="connsiteX8" fmla="*/ 316254 w 1432994"/>
                  <a:gd name="connsiteY8" fmla="*/ 545447 h 1474715"/>
                  <a:gd name="connsiteX9" fmla="*/ 214146 w 1432994"/>
                  <a:gd name="connsiteY9" fmla="*/ 336913 h 1474715"/>
                  <a:gd name="connsiteX10" fmla="*/ 209701 w 1432994"/>
                  <a:gd name="connsiteY10" fmla="*/ 171051 h 1474715"/>
                  <a:gd name="connsiteX11" fmla="*/ 308253 w 1432994"/>
                  <a:gd name="connsiteY11" fmla="*/ 122156 h 1474715"/>
                  <a:gd name="connsiteX12" fmla="*/ 394613 w 1432994"/>
                  <a:gd name="connsiteY12" fmla="*/ 159875 h 1474715"/>
                  <a:gd name="connsiteX13" fmla="*/ 416203 w 1432994"/>
                  <a:gd name="connsiteY13" fmla="*/ 254490 h 1474715"/>
                  <a:gd name="connsiteX14" fmla="*/ 507135 w 1432994"/>
                  <a:gd name="connsiteY14" fmla="*/ 225915 h 1474715"/>
                  <a:gd name="connsiteX15" fmla="*/ 564285 w 1432994"/>
                  <a:gd name="connsiteY15" fmla="*/ 94724 h 1474715"/>
                  <a:gd name="connsiteX16" fmla="*/ 598067 w 1432994"/>
                  <a:gd name="connsiteY16" fmla="*/ 79992 h 1474715"/>
                  <a:gd name="connsiteX17" fmla="*/ 619149 w 1432994"/>
                  <a:gd name="connsiteY17" fmla="*/ 58148 h 1474715"/>
                  <a:gd name="connsiteX18" fmla="*/ 692301 w 1432994"/>
                  <a:gd name="connsiteY18" fmla="*/ 12428 h 1474715"/>
                  <a:gd name="connsiteX19" fmla="*/ 719733 w 1432994"/>
                  <a:gd name="connsiteY19" fmla="*/ 3284 h 1474715"/>
                  <a:gd name="connsiteX20" fmla="*/ 781074 w 1432994"/>
                  <a:gd name="connsiteY20" fmla="*/ 73134 h 1474715"/>
                  <a:gd name="connsiteX21" fmla="*/ 984909 w 1432994"/>
                  <a:gd name="connsiteY21" fmla="*/ 122156 h 1474715"/>
                  <a:gd name="connsiteX22" fmla="*/ 1066062 w 1432994"/>
                  <a:gd name="connsiteY22" fmla="*/ 161526 h 1474715"/>
                  <a:gd name="connsiteX23" fmla="*/ 1169440 w 1432994"/>
                  <a:gd name="connsiteY23" fmla="*/ 263634 h 1474715"/>
                  <a:gd name="connsiteX24" fmla="*/ 1304949 w 1432994"/>
                  <a:gd name="connsiteY24" fmla="*/ 305036 h 1474715"/>
                  <a:gd name="connsiteX25" fmla="*/ 1345208 w 1432994"/>
                  <a:gd name="connsiteY25" fmla="*/ 353169 h 1474715"/>
                  <a:gd name="connsiteX26" fmla="*/ 1432965 w 1432994"/>
                  <a:gd name="connsiteY26" fmla="*/ 625076 h 1474715"/>
                  <a:gd name="connsiteX27" fmla="*/ 1354225 w 1432994"/>
                  <a:gd name="connsiteY27" fmla="*/ 827641 h 1474715"/>
                  <a:gd name="connsiteX28" fmla="*/ 1286661 w 1432994"/>
                  <a:gd name="connsiteY28" fmla="*/ 908540 h 1474715"/>
                  <a:gd name="connsiteX29" fmla="*/ 1268373 w 1432994"/>
                  <a:gd name="connsiteY29" fmla="*/ 972548 h 1474715"/>
                  <a:gd name="connsiteX30" fmla="*/ 1259229 w 1432994"/>
                  <a:gd name="connsiteY30" fmla="*/ 999980 h 1474715"/>
                  <a:gd name="connsiteX31" fmla="*/ 1231797 w 1432994"/>
                  <a:gd name="connsiteY31" fmla="*/ 1100564 h 1474715"/>
                  <a:gd name="connsiteX32" fmla="*/ 1213509 w 1432994"/>
                  <a:gd name="connsiteY32" fmla="*/ 1127996 h 1474715"/>
                  <a:gd name="connsiteX33" fmla="*/ 1195221 w 1432994"/>
                  <a:gd name="connsiteY33" fmla="*/ 1182860 h 1474715"/>
                  <a:gd name="connsiteX34" fmla="*/ 1186077 w 1432994"/>
                  <a:gd name="connsiteY34" fmla="*/ 1310876 h 1474715"/>
                  <a:gd name="connsiteX35" fmla="*/ 1158645 w 1432994"/>
                  <a:gd name="connsiteY35" fmla="*/ 1420604 h 1474715"/>
                  <a:gd name="connsiteX36" fmla="*/ 1131213 w 1432994"/>
                  <a:gd name="connsiteY36" fmla="*/ 1438892 h 1474715"/>
                  <a:gd name="connsiteX37" fmla="*/ 664869 w 1432994"/>
                  <a:gd name="connsiteY37" fmla="*/ 1466324 h 1474715"/>
                  <a:gd name="connsiteX38" fmla="*/ 483513 w 1432994"/>
                  <a:gd name="connsiteY38" fmla="*/ 1460355 h 1474715"/>
                  <a:gd name="connsiteX39" fmla="*/ 423823 w 1432994"/>
                  <a:gd name="connsiteY39" fmla="*/ 1341483 h 1474715"/>
                  <a:gd name="connsiteX40" fmla="*/ 335685 w 1432994"/>
                  <a:gd name="connsiteY40" fmla="*/ 1283444 h 1474715"/>
                  <a:gd name="connsiteX41" fmla="*/ 314984 w 1432994"/>
                  <a:gd name="connsiteY41" fmla="*/ 1204323 h 1474715"/>
                  <a:gd name="connsiteX42" fmla="*/ 214146 w 1432994"/>
                  <a:gd name="connsiteY42" fmla="*/ 1108184 h 1474715"/>
                  <a:gd name="connsiteX43" fmla="*/ 123468 w 1432994"/>
                  <a:gd name="connsiteY43" fmla="*/ 914128 h 1474715"/>
                  <a:gd name="connsiteX44" fmla="*/ 10565 w 1432994"/>
                  <a:gd name="connsiteY44" fmla="*/ 824212 h 1474715"/>
                  <a:gd name="connsiteX0" fmla="*/ 10565 w 1432996"/>
                  <a:gd name="connsiteY0" fmla="*/ 824212 h 1474715"/>
                  <a:gd name="connsiteX1" fmla="*/ 23519 w 1432996"/>
                  <a:gd name="connsiteY1" fmla="*/ 647682 h 1474715"/>
                  <a:gd name="connsiteX2" fmla="*/ 97052 w 1432996"/>
                  <a:gd name="connsiteY2" fmla="*/ 569704 h 1474715"/>
                  <a:gd name="connsiteX3" fmla="*/ 212876 w 1432996"/>
                  <a:gd name="connsiteY3" fmla="*/ 652762 h 1474715"/>
                  <a:gd name="connsiteX4" fmla="*/ 264946 w 1432996"/>
                  <a:gd name="connsiteY4" fmla="*/ 733407 h 1474715"/>
                  <a:gd name="connsiteX5" fmla="*/ 353973 w 1432996"/>
                  <a:gd name="connsiteY5" fmla="*/ 679940 h 1474715"/>
                  <a:gd name="connsiteX6" fmla="*/ 372261 w 1432996"/>
                  <a:gd name="connsiteY6" fmla="*/ 652508 h 1474715"/>
                  <a:gd name="connsiteX7" fmla="*/ 390549 w 1432996"/>
                  <a:gd name="connsiteY7" fmla="*/ 597644 h 1474715"/>
                  <a:gd name="connsiteX8" fmla="*/ 316254 w 1432996"/>
                  <a:gd name="connsiteY8" fmla="*/ 545447 h 1474715"/>
                  <a:gd name="connsiteX9" fmla="*/ 214146 w 1432996"/>
                  <a:gd name="connsiteY9" fmla="*/ 336913 h 1474715"/>
                  <a:gd name="connsiteX10" fmla="*/ 209701 w 1432996"/>
                  <a:gd name="connsiteY10" fmla="*/ 171051 h 1474715"/>
                  <a:gd name="connsiteX11" fmla="*/ 308253 w 1432996"/>
                  <a:gd name="connsiteY11" fmla="*/ 122156 h 1474715"/>
                  <a:gd name="connsiteX12" fmla="*/ 394613 w 1432996"/>
                  <a:gd name="connsiteY12" fmla="*/ 159875 h 1474715"/>
                  <a:gd name="connsiteX13" fmla="*/ 416203 w 1432996"/>
                  <a:gd name="connsiteY13" fmla="*/ 254490 h 1474715"/>
                  <a:gd name="connsiteX14" fmla="*/ 507135 w 1432996"/>
                  <a:gd name="connsiteY14" fmla="*/ 225915 h 1474715"/>
                  <a:gd name="connsiteX15" fmla="*/ 564285 w 1432996"/>
                  <a:gd name="connsiteY15" fmla="*/ 94724 h 1474715"/>
                  <a:gd name="connsiteX16" fmla="*/ 598067 w 1432996"/>
                  <a:gd name="connsiteY16" fmla="*/ 79992 h 1474715"/>
                  <a:gd name="connsiteX17" fmla="*/ 619149 w 1432996"/>
                  <a:gd name="connsiteY17" fmla="*/ 58148 h 1474715"/>
                  <a:gd name="connsiteX18" fmla="*/ 692301 w 1432996"/>
                  <a:gd name="connsiteY18" fmla="*/ 12428 h 1474715"/>
                  <a:gd name="connsiteX19" fmla="*/ 719733 w 1432996"/>
                  <a:gd name="connsiteY19" fmla="*/ 3284 h 1474715"/>
                  <a:gd name="connsiteX20" fmla="*/ 781074 w 1432996"/>
                  <a:gd name="connsiteY20" fmla="*/ 73134 h 1474715"/>
                  <a:gd name="connsiteX21" fmla="*/ 984909 w 1432996"/>
                  <a:gd name="connsiteY21" fmla="*/ 122156 h 1474715"/>
                  <a:gd name="connsiteX22" fmla="*/ 1066062 w 1432996"/>
                  <a:gd name="connsiteY22" fmla="*/ 161526 h 1474715"/>
                  <a:gd name="connsiteX23" fmla="*/ 1169440 w 1432996"/>
                  <a:gd name="connsiteY23" fmla="*/ 263634 h 1474715"/>
                  <a:gd name="connsiteX24" fmla="*/ 1304949 w 1432996"/>
                  <a:gd name="connsiteY24" fmla="*/ 305036 h 1474715"/>
                  <a:gd name="connsiteX25" fmla="*/ 1345208 w 1432996"/>
                  <a:gd name="connsiteY25" fmla="*/ 353169 h 1474715"/>
                  <a:gd name="connsiteX26" fmla="*/ 1432965 w 1432996"/>
                  <a:gd name="connsiteY26" fmla="*/ 625076 h 1474715"/>
                  <a:gd name="connsiteX27" fmla="*/ 1354225 w 1432996"/>
                  <a:gd name="connsiteY27" fmla="*/ 827641 h 1474715"/>
                  <a:gd name="connsiteX28" fmla="*/ 1268373 w 1432996"/>
                  <a:gd name="connsiteY28" fmla="*/ 972548 h 1474715"/>
                  <a:gd name="connsiteX29" fmla="*/ 1259229 w 1432996"/>
                  <a:gd name="connsiteY29" fmla="*/ 999980 h 1474715"/>
                  <a:gd name="connsiteX30" fmla="*/ 1231797 w 1432996"/>
                  <a:gd name="connsiteY30" fmla="*/ 1100564 h 1474715"/>
                  <a:gd name="connsiteX31" fmla="*/ 1213509 w 1432996"/>
                  <a:gd name="connsiteY31" fmla="*/ 1127996 h 1474715"/>
                  <a:gd name="connsiteX32" fmla="*/ 1195221 w 1432996"/>
                  <a:gd name="connsiteY32" fmla="*/ 1182860 h 1474715"/>
                  <a:gd name="connsiteX33" fmla="*/ 1186077 w 1432996"/>
                  <a:gd name="connsiteY33" fmla="*/ 1310876 h 1474715"/>
                  <a:gd name="connsiteX34" fmla="*/ 1158645 w 1432996"/>
                  <a:gd name="connsiteY34" fmla="*/ 1420604 h 1474715"/>
                  <a:gd name="connsiteX35" fmla="*/ 1131213 w 1432996"/>
                  <a:gd name="connsiteY35" fmla="*/ 1438892 h 1474715"/>
                  <a:gd name="connsiteX36" fmla="*/ 664869 w 1432996"/>
                  <a:gd name="connsiteY36" fmla="*/ 1466324 h 1474715"/>
                  <a:gd name="connsiteX37" fmla="*/ 483513 w 1432996"/>
                  <a:gd name="connsiteY37" fmla="*/ 1460355 h 1474715"/>
                  <a:gd name="connsiteX38" fmla="*/ 423823 w 1432996"/>
                  <a:gd name="connsiteY38" fmla="*/ 1341483 h 1474715"/>
                  <a:gd name="connsiteX39" fmla="*/ 335685 w 1432996"/>
                  <a:gd name="connsiteY39" fmla="*/ 1283444 h 1474715"/>
                  <a:gd name="connsiteX40" fmla="*/ 314984 w 1432996"/>
                  <a:gd name="connsiteY40" fmla="*/ 1204323 h 1474715"/>
                  <a:gd name="connsiteX41" fmla="*/ 214146 w 1432996"/>
                  <a:gd name="connsiteY41" fmla="*/ 1108184 h 1474715"/>
                  <a:gd name="connsiteX42" fmla="*/ 123468 w 1432996"/>
                  <a:gd name="connsiteY42" fmla="*/ 914128 h 1474715"/>
                  <a:gd name="connsiteX43" fmla="*/ 10565 w 1432996"/>
                  <a:gd name="connsiteY43" fmla="*/ 824212 h 1474715"/>
                  <a:gd name="connsiteX0" fmla="*/ 10565 w 1432997"/>
                  <a:gd name="connsiteY0" fmla="*/ 824212 h 1474715"/>
                  <a:gd name="connsiteX1" fmla="*/ 23519 w 1432997"/>
                  <a:gd name="connsiteY1" fmla="*/ 647682 h 1474715"/>
                  <a:gd name="connsiteX2" fmla="*/ 97052 w 1432997"/>
                  <a:gd name="connsiteY2" fmla="*/ 569704 h 1474715"/>
                  <a:gd name="connsiteX3" fmla="*/ 212876 w 1432997"/>
                  <a:gd name="connsiteY3" fmla="*/ 652762 h 1474715"/>
                  <a:gd name="connsiteX4" fmla="*/ 264946 w 1432997"/>
                  <a:gd name="connsiteY4" fmla="*/ 733407 h 1474715"/>
                  <a:gd name="connsiteX5" fmla="*/ 353973 w 1432997"/>
                  <a:gd name="connsiteY5" fmla="*/ 679940 h 1474715"/>
                  <a:gd name="connsiteX6" fmla="*/ 372261 w 1432997"/>
                  <a:gd name="connsiteY6" fmla="*/ 652508 h 1474715"/>
                  <a:gd name="connsiteX7" fmla="*/ 390549 w 1432997"/>
                  <a:gd name="connsiteY7" fmla="*/ 597644 h 1474715"/>
                  <a:gd name="connsiteX8" fmla="*/ 316254 w 1432997"/>
                  <a:gd name="connsiteY8" fmla="*/ 545447 h 1474715"/>
                  <a:gd name="connsiteX9" fmla="*/ 214146 w 1432997"/>
                  <a:gd name="connsiteY9" fmla="*/ 336913 h 1474715"/>
                  <a:gd name="connsiteX10" fmla="*/ 209701 w 1432997"/>
                  <a:gd name="connsiteY10" fmla="*/ 171051 h 1474715"/>
                  <a:gd name="connsiteX11" fmla="*/ 308253 w 1432997"/>
                  <a:gd name="connsiteY11" fmla="*/ 122156 h 1474715"/>
                  <a:gd name="connsiteX12" fmla="*/ 394613 w 1432997"/>
                  <a:gd name="connsiteY12" fmla="*/ 159875 h 1474715"/>
                  <a:gd name="connsiteX13" fmla="*/ 416203 w 1432997"/>
                  <a:gd name="connsiteY13" fmla="*/ 254490 h 1474715"/>
                  <a:gd name="connsiteX14" fmla="*/ 507135 w 1432997"/>
                  <a:gd name="connsiteY14" fmla="*/ 225915 h 1474715"/>
                  <a:gd name="connsiteX15" fmla="*/ 564285 w 1432997"/>
                  <a:gd name="connsiteY15" fmla="*/ 94724 h 1474715"/>
                  <a:gd name="connsiteX16" fmla="*/ 598067 w 1432997"/>
                  <a:gd name="connsiteY16" fmla="*/ 79992 h 1474715"/>
                  <a:gd name="connsiteX17" fmla="*/ 619149 w 1432997"/>
                  <a:gd name="connsiteY17" fmla="*/ 58148 h 1474715"/>
                  <a:gd name="connsiteX18" fmla="*/ 692301 w 1432997"/>
                  <a:gd name="connsiteY18" fmla="*/ 12428 h 1474715"/>
                  <a:gd name="connsiteX19" fmla="*/ 719733 w 1432997"/>
                  <a:gd name="connsiteY19" fmla="*/ 3284 h 1474715"/>
                  <a:gd name="connsiteX20" fmla="*/ 781074 w 1432997"/>
                  <a:gd name="connsiteY20" fmla="*/ 73134 h 1474715"/>
                  <a:gd name="connsiteX21" fmla="*/ 984909 w 1432997"/>
                  <a:gd name="connsiteY21" fmla="*/ 122156 h 1474715"/>
                  <a:gd name="connsiteX22" fmla="*/ 1066062 w 1432997"/>
                  <a:gd name="connsiteY22" fmla="*/ 161526 h 1474715"/>
                  <a:gd name="connsiteX23" fmla="*/ 1169440 w 1432997"/>
                  <a:gd name="connsiteY23" fmla="*/ 263634 h 1474715"/>
                  <a:gd name="connsiteX24" fmla="*/ 1304949 w 1432997"/>
                  <a:gd name="connsiteY24" fmla="*/ 305036 h 1474715"/>
                  <a:gd name="connsiteX25" fmla="*/ 1345208 w 1432997"/>
                  <a:gd name="connsiteY25" fmla="*/ 353169 h 1474715"/>
                  <a:gd name="connsiteX26" fmla="*/ 1432965 w 1432997"/>
                  <a:gd name="connsiteY26" fmla="*/ 625076 h 1474715"/>
                  <a:gd name="connsiteX27" fmla="*/ 1354225 w 1432997"/>
                  <a:gd name="connsiteY27" fmla="*/ 827641 h 1474715"/>
                  <a:gd name="connsiteX28" fmla="*/ 1259229 w 1432997"/>
                  <a:gd name="connsiteY28" fmla="*/ 999980 h 1474715"/>
                  <a:gd name="connsiteX29" fmla="*/ 1231797 w 1432997"/>
                  <a:gd name="connsiteY29" fmla="*/ 1100564 h 1474715"/>
                  <a:gd name="connsiteX30" fmla="*/ 1213509 w 1432997"/>
                  <a:gd name="connsiteY30" fmla="*/ 1127996 h 1474715"/>
                  <a:gd name="connsiteX31" fmla="*/ 1195221 w 1432997"/>
                  <a:gd name="connsiteY31" fmla="*/ 1182860 h 1474715"/>
                  <a:gd name="connsiteX32" fmla="*/ 1186077 w 1432997"/>
                  <a:gd name="connsiteY32" fmla="*/ 1310876 h 1474715"/>
                  <a:gd name="connsiteX33" fmla="*/ 1158645 w 1432997"/>
                  <a:gd name="connsiteY33" fmla="*/ 1420604 h 1474715"/>
                  <a:gd name="connsiteX34" fmla="*/ 1131213 w 1432997"/>
                  <a:gd name="connsiteY34" fmla="*/ 1438892 h 1474715"/>
                  <a:gd name="connsiteX35" fmla="*/ 664869 w 1432997"/>
                  <a:gd name="connsiteY35" fmla="*/ 1466324 h 1474715"/>
                  <a:gd name="connsiteX36" fmla="*/ 483513 w 1432997"/>
                  <a:gd name="connsiteY36" fmla="*/ 1460355 h 1474715"/>
                  <a:gd name="connsiteX37" fmla="*/ 423823 w 1432997"/>
                  <a:gd name="connsiteY37" fmla="*/ 1341483 h 1474715"/>
                  <a:gd name="connsiteX38" fmla="*/ 335685 w 1432997"/>
                  <a:gd name="connsiteY38" fmla="*/ 1283444 h 1474715"/>
                  <a:gd name="connsiteX39" fmla="*/ 314984 w 1432997"/>
                  <a:gd name="connsiteY39" fmla="*/ 1204323 h 1474715"/>
                  <a:gd name="connsiteX40" fmla="*/ 214146 w 1432997"/>
                  <a:gd name="connsiteY40" fmla="*/ 1108184 h 1474715"/>
                  <a:gd name="connsiteX41" fmla="*/ 123468 w 1432997"/>
                  <a:gd name="connsiteY41" fmla="*/ 914128 h 1474715"/>
                  <a:gd name="connsiteX42" fmla="*/ 10565 w 1432997"/>
                  <a:gd name="connsiteY42" fmla="*/ 824212 h 1474715"/>
                  <a:gd name="connsiteX0" fmla="*/ 10565 w 1432997"/>
                  <a:gd name="connsiteY0" fmla="*/ 824212 h 1474715"/>
                  <a:gd name="connsiteX1" fmla="*/ 23519 w 1432997"/>
                  <a:gd name="connsiteY1" fmla="*/ 647682 h 1474715"/>
                  <a:gd name="connsiteX2" fmla="*/ 97052 w 1432997"/>
                  <a:gd name="connsiteY2" fmla="*/ 569704 h 1474715"/>
                  <a:gd name="connsiteX3" fmla="*/ 212876 w 1432997"/>
                  <a:gd name="connsiteY3" fmla="*/ 652762 h 1474715"/>
                  <a:gd name="connsiteX4" fmla="*/ 264946 w 1432997"/>
                  <a:gd name="connsiteY4" fmla="*/ 733407 h 1474715"/>
                  <a:gd name="connsiteX5" fmla="*/ 353973 w 1432997"/>
                  <a:gd name="connsiteY5" fmla="*/ 679940 h 1474715"/>
                  <a:gd name="connsiteX6" fmla="*/ 372261 w 1432997"/>
                  <a:gd name="connsiteY6" fmla="*/ 652508 h 1474715"/>
                  <a:gd name="connsiteX7" fmla="*/ 390549 w 1432997"/>
                  <a:gd name="connsiteY7" fmla="*/ 597644 h 1474715"/>
                  <a:gd name="connsiteX8" fmla="*/ 316254 w 1432997"/>
                  <a:gd name="connsiteY8" fmla="*/ 545447 h 1474715"/>
                  <a:gd name="connsiteX9" fmla="*/ 214146 w 1432997"/>
                  <a:gd name="connsiteY9" fmla="*/ 336913 h 1474715"/>
                  <a:gd name="connsiteX10" fmla="*/ 209701 w 1432997"/>
                  <a:gd name="connsiteY10" fmla="*/ 171051 h 1474715"/>
                  <a:gd name="connsiteX11" fmla="*/ 308253 w 1432997"/>
                  <a:gd name="connsiteY11" fmla="*/ 122156 h 1474715"/>
                  <a:gd name="connsiteX12" fmla="*/ 394613 w 1432997"/>
                  <a:gd name="connsiteY12" fmla="*/ 159875 h 1474715"/>
                  <a:gd name="connsiteX13" fmla="*/ 416203 w 1432997"/>
                  <a:gd name="connsiteY13" fmla="*/ 254490 h 1474715"/>
                  <a:gd name="connsiteX14" fmla="*/ 507135 w 1432997"/>
                  <a:gd name="connsiteY14" fmla="*/ 225915 h 1474715"/>
                  <a:gd name="connsiteX15" fmla="*/ 564285 w 1432997"/>
                  <a:gd name="connsiteY15" fmla="*/ 94724 h 1474715"/>
                  <a:gd name="connsiteX16" fmla="*/ 598067 w 1432997"/>
                  <a:gd name="connsiteY16" fmla="*/ 79992 h 1474715"/>
                  <a:gd name="connsiteX17" fmla="*/ 619149 w 1432997"/>
                  <a:gd name="connsiteY17" fmla="*/ 58148 h 1474715"/>
                  <a:gd name="connsiteX18" fmla="*/ 692301 w 1432997"/>
                  <a:gd name="connsiteY18" fmla="*/ 12428 h 1474715"/>
                  <a:gd name="connsiteX19" fmla="*/ 719733 w 1432997"/>
                  <a:gd name="connsiteY19" fmla="*/ 3284 h 1474715"/>
                  <a:gd name="connsiteX20" fmla="*/ 781074 w 1432997"/>
                  <a:gd name="connsiteY20" fmla="*/ 73134 h 1474715"/>
                  <a:gd name="connsiteX21" fmla="*/ 984909 w 1432997"/>
                  <a:gd name="connsiteY21" fmla="*/ 122156 h 1474715"/>
                  <a:gd name="connsiteX22" fmla="*/ 1066062 w 1432997"/>
                  <a:gd name="connsiteY22" fmla="*/ 161526 h 1474715"/>
                  <a:gd name="connsiteX23" fmla="*/ 1169440 w 1432997"/>
                  <a:gd name="connsiteY23" fmla="*/ 263634 h 1474715"/>
                  <a:gd name="connsiteX24" fmla="*/ 1304949 w 1432997"/>
                  <a:gd name="connsiteY24" fmla="*/ 305036 h 1474715"/>
                  <a:gd name="connsiteX25" fmla="*/ 1345208 w 1432997"/>
                  <a:gd name="connsiteY25" fmla="*/ 353169 h 1474715"/>
                  <a:gd name="connsiteX26" fmla="*/ 1432965 w 1432997"/>
                  <a:gd name="connsiteY26" fmla="*/ 625076 h 1474715"/>
                  <a:gd name="connsiteX27" fmla="*/ 1354225 w 1432997"/>
                  <a:gd name="connsiteY27" fmla="*/ 827641 h 1474715"/>
                  <a:gd name="connsiteX28" fmla="*/ 1252879 w 1432997"/>
                  <a:gd name="connsiteY28" fmla="*/ 1009505 h 1474715"/>
                  <a:gd name="connsiteX29" fmla="*/ 1231797 w 1432997"/>
                  <a:gd name="connsiteY29" fmla="*/ 1100564 h 1474715"/>
                  <a:gd name="connsiteX30" fmla="*/ 1213509 w 1432997"/>
                  <a:gd name="connsiteY30" fmla="*/ 1127996 h 1474715"/>
                  <a:gd name="connsiteX31" fmla="*/ 1195221 w 1432997"/>
                  <a:gd name="connsiteY31" fmla="*/ 1182860 h 1474715"/>
                  <a:gd name="connsiteX32" fmla="*/ 1186077 w 1432997"/>
                  <a:gd name="connsiteY32" fmla="*/ 1310876 h 1474715"/>
                  <a:gd name="connsiteX33" fmla="*/ 1158645 w 1432997"/>
                  <a:gd name="connsiteY33" fmla="*/ 1420604 h 1474715"/>
                  <a:gd name="connsiteX34" fmla="*/ 1131213 w 1432997"/>
                  <a:gd name="connsiteY34" fmla="*/ 1438892 h 1474715"/>
                  <a:gd name="connsiteX35" fmla="*/ 664869 w 1432997"/>
                  <a:gd name="connsiteY35" fmla="*/ 1466324 h 1474715"/>
                  <a:gd name="connsiteX36" fmla="*/ 483513 w 1432997"/>
                  <a:gd name="connsiteY36" fmla="*/ 1460355 h 1474715"/>
                  <a:gd name="connsiteX37" fmla="*/ 423823 w 1432997"/>
                  <a:gd name="connsiteY37" fmla="*/ 1341483 h 1474715"/>
                  <a:gd name="connsiteX38" fmla="*/ 335685 w 1432997"/>
                  <a:gd name="connsiteY38" fmla="*/ 1283444 h 1474715"/>
                  <a:gd name="connsiteX39" fmla="*/ 314984 w 1432997"/>
                  <a:gd name="connsiteY39" fmla="*/ 1204323 h 1474715"/>
                  <a:gd name="connsiteX40" fmla="*/ 214146 w 1432997"/>
                  <a:gd name="connsiteY40" fmla="*/ 1108184 h 1474715"/>
                  <a:gd name="connsiteX41" fmla="*/ 123468 w 1432997"/>
                  <a:gd name="connsiteY41" fmla="*/ 914128 h 1474715"/>
                  <a:gd name="connsiteX42" fmla="*/ 10565 w 1432997"/>
                  <a:gd name="connsiteY42" fmla="*/ 824212 h 1474715"/>
                  <a:gd name="connsiteX0" fmla="*/ 10565 w 1432997"/>
                  <a:gd name="connsiteY0" fmla="*/ 824212 h 1474715"/>
                  <a:gd name="connsiteX1" fmla="*/ 23519 w 1432997"/>
                  <a:gd name="connsiteY1" fmla="*/ 647682 h 1474715"/>
                  <a:gd name="connsiteX2" fmla="*/ 97052 w 1432997"/>
                  <a:gd name="connsiteY2" fmla="*/ 569704 h 1474715"/>
                  <a:gd name="connsiteX3" fmla="*/ 212876 w 1432997"/>
                  <a:gd name="connsiteY3" fmla="*/ 652762 h 1474715"/>
                  <a:gd name="connsiteX4" fmla="*/ 264946 w 1432997"/>
                  <a:gd name="connsiteY4" fmla="*/ 733407 h 1474715"/>
                  <a:gd name="connsiteX5" fmla="*/ 353973 w 1432997"/>
                  <a:gd name="connsiteY5" fmla="*/ 679940 h 1474715"/>
                  <a:gd name="connsiteX6" fmla="*/ 372261 w 1432997"/>
                  <a:gd name="connsiteY6" fmla="*/ 652508 h 1474715"/>
                  <a:gd name="connsiteX7" fmla="*/ 390549 w 1432997"/>
                  <a:gd name="connsiteY7" fmla="*/ 597644 h 1474715"/>
                  <a:gd name="connsiteX8" fmla="*/ 316254 w 1432997"/>
                  <a:gd name="connsiteY8" fmla="*/ 545447 h 1474715"/>
                  <a:gd name="connsiteX9" fmla="*/ 214146 w 1432997"/>
                  <a:gd name="connsiteY9" fmla="*/ 336913 h 1474715"/>
                  <a:gd name="connsiteX10" fmla="*/ 209701 w 1432997"/>
                  <a:gd name="connsiteY10" fmla="*/ 171051 h 1474715"/>
                  <a:gd name="connsiteX11" fmla="*/ 308253 w 1432997"/>
                  <a:gd name="connsiteY11" fmla="*/ 122156 h 1474715"/>
                  <a:gd name="connsiteX12" fmla="*/ 394613 w 1432997"/>
                  <a:gd name="connsiteY12" fmla="*/ 159875 h 1474715"/>
                  <a:gd name="connsiteX13" fmla="*/ 416203 w 1432997"/>
                  <a:gd name="connsiteY13" fmla="*/ 254490 h 1474715"/>
                  <a:gd name="connsiteX14" fmla="*/ 507135 w 1432997"/>
                  <a:gd name="connsiteY14" fmla="*/ 225915 h 1474715"/>
                  <a:gd name="connsiteX15" fmla="*/ 564285 w 1432997"/>
                  <a:gd name="connsiteY15" fmla="*/ 94724 h 1474715"/>
                  <a:gd name="connsiteX16" fmla="*/ 598067 w 1432997"/>
                  <a:gd name="connsiteY16" fmla="*/ 79992 h 1474715"/>
                  <a:gd name="connsiteX17" fmla="*/ 619149 w 1432997"/>
                  <a:gd name="connsiteY17" fmla="*/ 58148 h 1474715"/>
                  <a:gd name="connsiteX18" fmla="*/ 692301 w 1432997"/>
                  <a:gd name="connsiteY18" fmla="*/ 12428 h 1474715"/>
                  <a:gd name="connsiteX19" fmla="*/ 719733 w 1432997"/>
                  <a:gd name="connsiteY19" fmla="*/ 3284 h 1474715"/>
                  <a:gd name="connsiteX20" fmla="*/ 781074 w 1432997"/>
                  <a:gd name="connsiteY20" fmla="*/ 73134 h 1474715"/>
                  <a:gd name="connsiteX21" fmla="*/ 984909 w 1432997"/>
                  <a:gd name="connsiteY21" fmla="*/ 122156 h 1474715"/>
                  <a:gd name="connsiteX22" fmla="*/ 1066062 w 1432997"/>
                  <a:gd name="connsiteY22" fmla="*/ 161526 h 1474715"/>
                  <a:gd name="connsiteX23" fmla="*/ 1169440 w 1432997"/>
                  <a:gd name="connsiteY23" fmla="*/ 263634 h 1474715"/>
                  <a:gd name="connsiteX24" fmla="*/ 1304949 w 1432997"/>
                  <a:gd name="connsiteY24" fmla="*/ 305036 h 1474715"/>
                  <a:gd name="connsiteX25" fmla="*/ 1345208 w 1432997"/>
                  <a:gd name="connsiteY25" fmla="*/ 353169 h 1474715"/>
                  <a:gd name="connsiteX26" fmla="*/ 1432965 w 1432997"/>
                  <a:gd name="connsiteY26" fmla="*/ 625076 h 1474715"/>
                  <a:gd name="connsiteX27" fmla="*/ 1354225 w 1432997"/>
                  <a:gd name="connsiteY27" fmla="*/ 827641 h 1474715"/>
                  <a:gd name="connsiteX28" fmla="*/ 1252879 w 1432997"/>
                  <a:gd name="connsiteY28" fmla="*/ 1009505 h 1474715"/>
                  <a:gd name="connsiteX29" fmla="*/ 1213509 w 1432997"/>
                  <a:gd name="connsiteY29" fmla="*/ 1127996 h 1474715"/>
                  <a:gd name="connsiteX30" fmla="*/ 1195221 w 1432997"/>
                  <a:gd name="connsiteY30" fmla="*/ 1182860 h 1474715"/>
                  <a:gd name="connsiteX31" fmla="*/ 1186077 w 1432997"/>
                  <a:gd name="connsiteY31" fmla="*/ 1310876 h 1474715"/>
                  <a:gd name="connsiteX32" fmla="*/ 1158645 w 1432997"/>
                  <a:gd name="connsiteY32" fmla="*/ 1420604 h 1474715"/>
                  <a:gd name="connsiteX33" fmla="*/ 1131213 w 1432997"/>
                  <a:gd name="connsiteY33" fmla="*/ 1438892 h 1474715"/>
                  <a:gd name="connsiteX34" fmla="*/ 664869 w 1432997"/>
                  <a:gd name="connsiteY34" fmla="*/ 1466324 h 1474715"/>
                  <a:gd name="connsiteX35" fmla="*/ 483513 w 1432997"/>
                  <a:gd name="connsiteY35" fmla="*/ 1460355 h 1474715"/>
                  <a:gd name="connsiteX36" fmla="*/ 423823 w 1432997"/>
                  <a:gd name="connsiteY36" fmla="*/ 1341483 h 1474715"/>
                  <a:gd name="connsiteX37" fmla="*/ 335685 w 1432997"/>
                  <a:gd name="connsiteY37" fmla="*/ 1283444 h 1474715"/>
                  <a:gd name="connsiteX38" fmla="*/ 314984 w 1432997"/>
                  <a:gd name="connsiteY38" fmla="*/ 1204323 h 1474715"/>
                  <a:gd name="connsiteX39" fmla="*/ 214146 w 1432997"/>
                  <a:gd name="connsiteY39" fmla="*/ 1108184 h 1474715"/>
                  <a:gd name="connsiteX40" fmla="*/ 123468 w 1432997"/>
                  <a:gd name="connsiteY40" fmla="*/ 914128 h 1474715"/>
                  <a:gd name="connsiteX41" fmla="*/ 10565 w 1432997"/>
                  <a:gd name="connsiteY41" fmla="*/ 824212 h 1474715"/>
                  <a:gd name="connsiteX0" fmla="*/ 10565 w 1432997"/>
                  <a:gd name="connsiteY0" fmla="*/ 824212 h 1474715"/>
                  <a:gd name="connsiteX1" fmla="*/ 23519 w 1432997"/>
                  <a:gd name="connsiteY1" fmla="*/ 647682 h 1474715"/>
                  <a:gd name="connsiteX2" fmla="*/ 97052 w 1432997"/>
                  <a:gd name="connsiteY2" fmla="*/ 569704 h 1474715"/>
                  <a:gd name="connsiteX3" fmla="*/ 212876 w 1432997"/>
                  <a:gd name="connsiteY3" fmla="*/ 652762 h 1474715"/>
                  <a:gd name="connsiteX4" fmla="*/ 264946 w 1432997"/>
                  <a:gd name="connsiteY4" fmla="*/ 733407 h 1474715"/>
                  <a:gd name="connsiteX5" fmla="*/ 353973 w 1432997"/>
                  <a:gd name="connsiteY5" fmla="*/ 679940 h 1474715"/>
                  <a:gd name="connsiteX6" fmla="*/ 372261 w 1432997"/>
                  <a:gd name="connsiteY6" fmla="*/ 652508 h 1474715"/>
                  <a:gd name="connsiteX7" fmla="*/ 390549 w 1432997"/>
                  <a:gd name="connsiteY7" fmla="*/ 597644 h 1474715"/>
                  <a:gd name="connsiteX8" fmla="*/ 316254 w 1432997"/>
                  <a:gd name="connsiteY8" fmla="*/ 545447 h 1474715"/>
                  <a:gd name="connsiteX9" fmla="*/ 214146 w 1432997"/>
                  <a:gd name="connsiteY9" fmla="*/ 336913 h 1474715"/>
                  <a:gd name="connsiteX10" fmla="*/ 209701 w 1432997"/>
                  <a:gd name="connsiteY10" fmla="*/ 171051 h 1474715"/>
                  <a:gd name="connsiteX11" fmla="*/ 308253 w 1432997"/>
                  <a:gd name="connsiteY11" fmla="*/ 122156 h 1474715"/>
                  <a:gd name="connsiteX12" fmla="*/ 394613 w 1432997"/>
                  <a:gd name="connsiteY12" fmla="*/ 159875 h 1474715"/>
                  <a:gd name="connsiteX13" fmla="*/ 416203 w 1432997"/>
                  <a:gd name="connsiteY13" fmla="*/ 254490 h 1474715"/>
                  <a:gd name="connsiteX14" fmla="*/ 507135 w 1432997"/>
                  <a:gd name="connsiteY14" fmla="*/ 225915 h 1474715"/>
                  <a:gd name="connsiteX15" fmla="*/ 564285 w 1432997"/>
                  <a:gd name="connsiteY15" fmla="*/ 94724 h 1474715"/>
                  <a:gd name="connsiteX16" fmla="*/ 598067 w 1432997"/>
                  <a:gd name="connsiteY16" fmla="*/ 79992 h 1474715"/>
                  <a:gd name="connsiteX17" fmla="*/ 619149 w 1432997"/>
                  <a:gd name="connsiteY17" fmla="*/ 58148 h 1474715"/>
                  <a:gd name="connsiteX18" fmla="*/ 692301 w 1432997"/>
                  <a:gd name="connsiteY18" fmla="*/ 12428 h 1474715"/>
                  <a:gd name="connsiteX19" fmla="*/ 719733 w 1432997"/>
                  <a:gd name="connsiteY19" fmla="*/ 3284 h 1474715"/>
                  <a:gd name="connsiteX20" fmla="*/ 781074 w 1432997"/>
                  <a:gd name="connsiteY20" fmla="*/ 73134 h 1474715"/>
                  <a:gd name="connsiteX21" fmla="*/ 984909 w 1432997"/>
                  <a:gd name="connsiteY21" fmla="*/ 122156 h 1474715"/>
                  <a:gd name="connsiteX22" fmla="*/ 1066062 w 1432997"/>
                  <a:gd name="connsiteY22" fmla="*/ 161526 h 1474715"/>
                  <a:gd name="connsiteX23" fmla="*/ 1169440 w 1432997"/>
                  <a:gd name="connsiteY23" fmla="*/ 263634 h 1474715"/>
                  <a:gd name="connsiteX24" fmla="*/ 1304949 w 1432997"/>
                  <a:gd name="connsiteY24" fmla="*/ 305036 h 1474715"/>
                  <a:gd name="connsiteX25" fmla="*/ 1345208 w 1432997"/>
                  <a:gd name="connsiteY25" fmla="*/ 353169 h 1474715"/>
                  <a:gd name="connsiteX26" fmla="*/ 1432965 w 1432997"/>
                  <a:gd name="connsiteY26" fmla="*/ 625076 h 1474715"/>
                  <a:gd name="connsiteX27" fmla="*/ 1354225 w 1432997"/>
                  <a:gd name="connsiteY27" fmla="*/ 827641 h 1474715"/>
                  <a:gd name="connsiteX28" fmla="*/ 1252879 w 1432997"/>
                  <a:gd name="connsiteY28" fmla="*/ 1009505 h 1474715"/>
                  <a:gd name="connsiteX29" fmla="*/ 1195221 w 1432997"/>
                  <a:gd name="connsiteY29" fmla="*/ 1182860 h 1474715"/>
                  <a:gd name="connsiteX30" fmla="*/ 1186077 w 1432997"/>
                  <a:gd name="connsiteY30" fmla="*/ 1310876 h 1474715"/>
                  <a:gd name="connsiteX31" fmla="*/ 1158645 w 1432997"/>
                  <a:gd name="connsiteY31" fmla="*/ 1420604 h 1474715"/>
                  <a:gd name="connsiteX32" fmla="*/ 1131213 w 1432997"/>
                  <a:gd name="connsiteY32" fmla="*/ 1438892 h 1474715"/>
                  <a:gd name="connsiteX33" fmla="*/ 664869 w 1432997"/>
                  <a:gd name="connsiteY33" fmla="*/ 1466324 h 1474715"/>
                  <a:gd name="connsiteX34" fmla="*/ 483513 w 1432997"/>
                  <a:gd name="connsiteY34" fmla="*/ 1460355 h 1474715"/>
                  <a:gd name="connsiteX35" fmla="*/ 423823 w 1432997"/>
                  <a:gd name="connsiteY35" fmla="*/ 1341483 h 1474715"/>
                  <a:gd name="connsiteX36" fmla="*/ 335685 w 1432997"/>
                  <a:gd name="connsiteY36" fmla="*/ 1283444 h 1474715"/>
                  <a:gd name="connsiteX37" fmla="*/ 314984 w 1432997"/>
                  <a:gd name="connsiteY37" fmla="*/ 1204323 h 1474715"/>
                  <a:gd name="connsiteX38" fmla="*/ 214146 w 1432997"/>
                  <a:gd name="connsiteY38" fmla="*/ 1108184 h 1474715"/>
                  <a:gd name="connsiteX39" fmla="*/ 123468 w 1432997"/>
                  <a:gd name="connsiteY39" fmla="*/ 914128 h 1474715"/>
                  <a:gd name="connsiteX40" fmla="*/ 10565 w 1432997"/>
                  <a:gd name="connsiteY40" fmla="*/ 824212 h 1474715"/>
                  <a:gd name="connsiteX0" fmla="*/ 10565 w 1432997"/>
                  <a:gd name="connsiteY0" fmla="*/ 824212 h 1474715"/>
                  <a:gd name="connsiteX1" fmla="*/ 23519 w 1432997"/>
                  <a:gd name="connsiteY1" fmla="*/ 647682 h 1474715"/>
                  <a:gd name="connsiteX2" fmla="*/ 97052 w 1432997"/>
                  <a:gd name="connsiteY2" fmla="*/ 569704 h 1474715"/>
                  <a:gd name="connsiteX3" fmla="*/ 212876 w 1432997"/>
                  <a:gd name="connsiteY3" fmla="*/ 652762 h 1474715"/>
                  <a:gd name="connsiteX4" fmla="*/ 264946 w 1432997"/>
                  <a:gd name="connsiteY4" fmla="*/ 733407 h 1474715"/>
                  <a:gd name="connsiteX5" fmla="*/ 353973 w 1432997"/>
                  <a:gd name="connsiteY5" fmla="*/ 679940 h 1474715"/>
                  <a:gd name="connsiteX6" fmla="*/ 372261 w 1432997"/>
                  <a:gd name="connsiteY6" fmla="*/ 652508 h 1474715"/>
                  <a:gd name="connsiteX7" fmla="*/ 390549 w 1432997"/>
                  <a:gd name="connsiteY7" fmla="*/ 597644 h 1474715"/>
                  <a:gd name="connsiteX8" fmla="*/ 316254 w 1432997"/>
                  <a:gd name="connsiteY8" fmla="*/ 545447 h 1474715"/>
                  <a:gd name="connsiteX9" fmla="*/ 214146 w 1432997"/>
                  <a:gd name="connsiteY9" fmla="*/ 336913 h 1474715"/>
                  <a:gd name="connsiteX10" fmla="*/ 209701 w 1432997"/>
                  <a:gd name="connsiteY10" fmla="*/ 171051 h 1474715"/>
                  <a:gd name="connsiteX11" fmla="*/ 308253 w 1432997"/>
                  <a:gd name="connsiteY11" fmla="*/ 122156 h 1474715"/>
                  <a:gd name="connsiteX12" fmla="*/ 394613 w 1432997"/>
                  <a:gd name="connsiteY12" fmla="*/ 159875 h 1474715"/>
                  <a:gd name="connsiteX13" fmla="*/ 416203 w 1432997"/>
                  <a:gd name="connsiteY13" fmla="*/ 254490 h 1474715"/>
                  <a:gd name="connsiteX14" fmla="*/ 507135 w 1432997"/>
                  <a:gd name="connsiteY14" fmla="*/ 225915 h 1474715"/>
                  <a:gd name="connsiteX15" fmla="*/ 564285 w 1432997"/>
                  <a:gd name="connsiteY15" fmla="*/ 94724 h 1474715"/>
                  <a:gd name="connsiteX16" fmla="*/ 598067 w 1432997"/>
                  <a:gd name="connsiteY16" fmla="*/ 79992 h 1474715"/>
                  <a:gd name="connsiteX17" fmla="*/ 619149 w 1432997"/>
                  <a:gd name="connsiteY17" fmla="*/ 58148 h 1474715"/>
                  <a:gd name="connsiteX18" fmla="*/ 692301 w 1432997"/>
                  <a:gd name="connsiteY18" fmla="*/ 12428 h 1474715"/>
                  <a:gd name="connsiteX19" fmla="*/ 719733 w 1432997"/>
                  <a:gd name="connsiteY19" fmla="*/ 3284 h 1474715"/>
                  <a:gd name="connsiteX20" fmla="*/ 781074 w 1432997"/>
                  <a:gd name="connsiteY20" fmla="*/ 73134 h 1474715"/>
                  <a:gd name="connsiteX21" fmla="*/ 984909 w 1432997"/>
                  <a:gd name="connsiteY21" fmla="*/ 122156 h 1474715"/>
                  <a:gd name="connsiteX22" fmla="*/ 1066062 w 1432997"/>
                  <a:gd name="connsiteY22" fmla="*/ 161526 h 1474715"/>
                  <a:gd name="connsiteX23" fmla="*/ 1169440 w 1432997"/>
                  <a:gd name="connsiteY23" fmla="*/ 263634 h 1474715"/>
                  <a:gd name="connsiteX24" fmla="*/ 1304949 w 1432997"/>
                  <a:gd name="connsiteY24" fmla="*/ 305036 h 1474715"/>
                  <a:gd name="connsiteX25" fmla="*/ 1345208 w 1432997"/>
                  <a:gd name="connsiteY25" fmla="*/ 353169 h 1474715"/>
                  <a:gd name="connsiteX26" fmla="*/ 1432965 w 1432997"/>
                  <a:gd name="connsiteY26" fmla="*/ 625076 h 1474715"/>
                  <a:gd name="connsiteX27" fmla="*/ 1354225 w 1432997"/>
                  <a:gd name="connsiteY27" fmla="*/ 827641 h 1474715"/>
                  <a:gd name="connsiteX28" fmla="*/ 1252879 w 1432997"/>
                  <a:gd name="connsiteY28" fmla="*/ 1009505 h 1474715"/>
                  <a:gd name="connsiteX29" fmla="*/ 1150771 w 1432997"/>
                  <a:gd name="connsiteY29" fmla="*/ 1224135 h 1474715"/>
                  <a:gd name="connsiteX30" fmla="*/ 1186077 w 1432997"/>
                  <a:gd name="connsiteY30" fmla="*/ 1310876 h 1474715"/>
                  <a:gd name="connsiteX31" fmla="*/ 1158645 w 1432997"/>
                  <a:gd name="connsiteY31" fmla="*/ 1420604 h 1474715"/>
                  <a:gd name="connsiteX32" fmla="*/ 1131213 w 1432997"/>
                  <a:gd name="connsiteY32" fmla="*/ 1438892 h 1474715"/>
                  <a:gd name="connsiteX33" fmla="*/ 664869 w 1432997"/>
                  <a:gd name="connsiteY33" fmla="*/ 1466324 h 1474715"/>
                  <a:gd name="connsiteX34" fmla="*/ 483513 w 1432997"/>
                  <a:gd name="connsiteY34" fmla="*/ 1460355 h 1474715"/>
                  <a:gd name="connsiteX35" fmla="*/ 423823 w 1432997"/>
                  <a:gd name="connsiteY35" fmla="*/ 1341483 h 1474715"/>
                  <a:gd name="connsiteX36" fmla="*/ 335685 w 1432997"/>
                  <a:gd name="connsiteY36" fmla="*/ 1283444 h 1474715"/>
                  <a:gd name="connsiteX37" fmla="*/ 314984 w 1432997"/>
                  <a:gd name="connsiteY37" fmla="*/ 1204323 h 1474715"/>
                  <a:gd name="connsiteX38" fmla="*/ 214146 w 1432997"/>
                  <a:gd name="connsiteY38" fmla="*/ 1108184 h 1474715"/>
                  <a:gd name="connsiteX39" fmla="*/ 123468 w 1432997"/>
                  <a:gd name="connsiteY39" fmla="*/ 914128 h 1474715"/>
                  <a:gd name="connsiteX40" fmla="*/ 10565 w 1432997"/>
                  <a:gd name="connsiteY40" fmla="*/ 824212 h 1474715"/>
                  <a:gd name="connsiteX0" fmla="*/ 10565 w 1432997"/>
                  <a:gd name="connsiteY0" fmla="*/ 824212 h 1474715"/>
                  <a:gd name="connsiteX1" fmla="*/ 23519 w 1432997"/>
                  <a:gd name="connsiteY1" fmla="*/ 647682 h 1474715"/>
                  <a:gd name="connsiteX2" fmla="*/ 97052 w 1432997"/>
                  <a:gd name="connsiteY2" fmla="*/ 569704 h 1474715"/>
                  <a:gd name="connsiteX3" fmla="*/ 212876 w 1432997"/>
                  <a:gd name="connsiteY3" fmla="*/ 652762 h 1474715"/>
                  <a:gd name="connsiteX4" fmla="*/ 264946 w 1432997"/>
                  <a:gd name="connsiteY4" fmla="*/ 733407 h 1474715"/>
                  <a:gd name="connsiteX5" fmla="*/ 353973 w 1432997"/>
                  <a:gd name="connsiteY5" fmla="*/ 679940 h 1474715"/>
                  <a:gd name="connsiteX6" fmla="*/ 372261 w 1432997"/>
                  <a:gd name="connsiteY6" fmla="*/ 652508 h 1474715"/>
                  <a:gd name="connsiteX7" fmla="*/ 390549 w 1432997"/>
                  <a:gd name="connsiteY7" fmla="*/ 597644 h 1474715"/>
                  <a:gd name="connsiteX8" fmla="*/ 316254 w 1432997"/>
                  <a:gd name="connsiteY8" fmla="*/ 545447 h 1474715"/>
                  <a:gd name="connsiteX9" fmla="*/ 214146 w 1432997"/>
                  <a:gd name="connsiteY9" fmla="*/ 336913 h 1474715"/>
                  <a:gd name="connsiteX10" fmla="*/ 209701 w 1432997"/>
                  <a:gd name="connsiteY10" fmla="*/ 171051 h 1474715"/>
                  <a:gd name="connsiteX11" fmla="*/ 308253 w 1432997"/>
                  <a:gd name="connsiteY11" fmla="*/ 122156 h 1474715"/>
                  <a:gd name="connsiteX12" fmla="*/ 394613 w 1432997"/>
                  <a:gd name="connsiteY12" fmla="*/ 159875 h 1474715"/>
                  <a:gd name="connsiteX13" fmla="*/ 416203 w 1432997"/>
                  <a:gd name="connsiteY13" fmla="*/ 254490 h 1474715"/>
                  <a:gd name="connsiteX14" fmla="*/ 507135 w 1432997"/>
                  <a:gd name="connsiteY14" fmla="*/ 225915 h 1474715"/>
                  <a:gd name="connsiteX15" fmla="*/ 564285 w 1432997"/>
                  <a:gd name="connsiteY15" fmla="*/ 94724 h 1474715"/>
                  <a:gd name="connsiteX16" fmla="*/ 598067 w 1432997"/>
                  <a:gd name="connsiteY16" fmla="*/ 79992 h 1474715"/>
                  <a:gd name="connsiteX17" fmla="*/ 619149 w 1432997"/>
                  <a:gd name="connsiteY17" fmla="*/ 58148 h 1474715"/>
                  <a:gd name="connsiteX18" fmla="*/ 692301 w 1432997"/>
                  <a:gd name="connsiteY18" fmla="*/ 12428 h 1474715"/>
                  <a:gd name="connsiteX19" fmla="*/ 719733 w 1432997"/>
                  <a:gd name="connsiteY19" fmla="*/ 3284 h 1474715"/>
                  <a:gd name="connsiteX20" fmla="*/ 781074 w 1432997"/>
                  <a:gd name="connsiteY20" fmla="*/ 73134 h 1474715"/>
                  <a:gd name="connsiteX21" fmla="*/ 984909 w 1432997"/>
                  <a:gd name="connsiteY21" fmla="*/ 122156 h 1474715"/>
                  <a:gd name="connsiteX22" fmla="*/ 1066062 w 1432997"/>
                  <a:gd name="connsiteY22" fmla="*/ 161526 h 1474715"/>
                  <a:gd name="connsiteX23" fmla="*/ 1169440 w 1432997"/>
                  <a:gd name="connsiteY23" fmla="*/ 263634 h 1474715"/>
                  <a:gd name="connsiteX24" fmla="*/ 1304949 w 1432997"/>
                  <a:gd name="connsiteY24" fmla="*/ 305036 h 1474715"/>
                  <a:gd name="connsiteX25" fmla="*/ 1345208 w 1432997"/>
                  <a:gd name="connsiteY25" fmla="*/ 353169 h 1474715"/>
                  <a:gd name="connsiteX26" fmla="*/ 1432965 w 1432997"/>
                  <a:gd name="connsiteY26" fmla="*/ 625076 h 1474715"/>
                  <a:gd name="connsiteX27" fmla="*/ 1354225 w 1432997"/>
                  <a:gd name="connsiteY27" fmla="*/ 827641 h 1474715"/>
                  <a:gd name="connsiteX28" fmla="*/ 1252879 w 1432997"/>
                  <a:gd name="connsiteY28" fmla="*/ 1009505 h 1474715"/>
                  <a:gd name="connsiteX29" fmla="*/ 1153946 w 1432997"/>
                  <a:gd name="connsiteY29" fmla="*/ 1205085 h 1474715"/>
                  <a:gd name="connsiteX30" fmla="*/ 1186077 w 1432997"/>
                  <a:gd name="connsiteY30" fmla="*/ 1310876 h 1474715"/>
                  <a:gd name="connsiteX31" fmla="*/ 1158645 w 1432997"/>
                  <a:gd name="connsiteY31" fmla="*/ 1420604 h 1474715"/>
                  <a:gd name="connsiteX32" fmla="*/ 1131213 w 1432997"/>
                  <a:gd name="connsiteY32" fmla="*/ 1438892 h 1474715"/>
                  <a:gd name="connsiteX33" fmla="*/ 664869 w 1432997"/>
                  <a:gd name="connsiteY33" fmla="*/ 1466324 h 1474715"/>
                  <a:gd name="connsiteX34" fmla="*/ 483513 w 1432997"/>
                  <a:gd name="connsiteY34" fmla="*/ 1460355 h 1474715"/>
                  <a:gd name="connsiteX35" fmla="*/ 423823 w 1432997"/>
                  <a:gd name="connsiteY35" fmla="*/ 1341483 h 1474715"/>
                  <a:gd name="connsiteX36" fmla="*/ 335685 w 1432997"/>
                  <a:gd name="connsiteY36" fmla="*/ 1283444 h 1474715"/>
                  <a:gd name="connsiteX37" fmla="*/ 314984 w 1432997"/>
                  <a:gd name="connsiteY37" fmla="*/ 1204323 h 1474715"/>
                  <a:gd name="connsiteX38" fmla="*/ 214146 w 1432997"/>
                  <a:gd name="connsiteY38" fmla="*/ 1108184 h 1474715"/>
                  <a:gd name="connsiteX39" fmla="*/ 123468 w 1432997"/>
                  <a:gd name="connsiteY39" fmla="*/ 914128 h 1474715"/>
                  <a:gd name="connsiteX40" fmla="*/ 10565 w 1432997"/>
                  <a:gd name="connsiteY40" fmla="*/ 824212 h 1474715"/>
                  <a:gd name="connsiteX0" fmla="*/ 10565 w 1432997"/>
                  <a:gd name="connsiteY0" fmla="*/ 824212 h 1474715"/>
                  <a:gd name="connsiteX1" fmla="*/ 23519 w 1432997"/>
                  <a:gd name="connsiteY1" fmla="*/ 647682 h 1474715"/>
                  <a:gd name="connsiteX2" fmla="*/ 97052 w 1432997"/>
                  <a:gd name="connsiteY2" fmla="*/ 569704 h 1474715"/>
                  <a:gd name="connsiteX3" fmla="*/ 212876 w 1432997"/>
                  <a:gd name="connsiteY3" fmla="*/ 652762 h 1474715"/>
                  <a:gd name="connsiteX4" fmla="*/ 264946 w 1432997"/>
                  <a:gd name="connsiteY4" fmla="*/ 733407 h 1474715"/>
                  <a:gd name="connsiteX5" fmla="*/ 353973 w 1432997"/>
                  <a:gd name="connsiteY5" fmla="*/ 679940 h 1474715"/>
                  <a:gd name="connsiteX6" fmla="*/ 372261 w 1432997"/>
                  <a:gd name="connsiteY6" fmla="*/ 652508 h 1474715"/>
                  <a:gd name="connsiteX7" fmla="*/ 390549 w 1432997"/>
                  <a:gd name="connsiteY7" fmla="*/ 597644 h 1474715"/>
                  <a:gd name="connsiteX8" fmla="*/ 316254 w 1432997"/>
                  <a:gd name="connsiteY8" fmla="*/ 545447 h 1474715"/>
                  <a:gd name="connsiteX9" fmla="*/ 214146 w 1432997"/>
                  <a:gd name="connsiteY9" fmla="*/ 336913 h 1474715"/>
                  <a:gd name="connsiteX10" fmla="*/ 209701 w 1432997"/>
                  <a:gd name="connsiteY10" fmla="*/ 171051 h 1474715"/>
                  <a:gd name="connsiteX11" fmla="*/ 308253 w 1432997"/>
                  <a:gd name="connsiteY11" fmla="*/ 122156 h 1474715"/>
                  <a:gd name="connsiteX12" fmla="*/ 394613 w 1432997"/>
                  <a:gd name="connsiteY12" fmla="*/ 159875 h 1474715"/>
                  <a:gd name="connsiteX13" fmla="*/ 416203 w 1432997"/>
                  <a:gd name="connsiteY13" fmla="*/ 254490 h 1474715"/>
                  <a:gd name="connsiteX14" fmla="*/ 507135 w 1432997"/>
                  <a:gd name="connsiteY14" fmla="*/ 225915 h 1474715"/>
                  <a:gd name="connsiteX15" fmla="*/ 564285 w 1432997"/>
                  <a:gd name="connsiteY15" fmla="*/ 94724 h 1474715"/>
                  <a:gd name="connsiteX16" fmla="*/ 598067 w 1432997"/>
                  <a:gd name="connsiteY16" fmla="*/ 79992 h 1474715"/>
                  <a:gd name="connsiteX17" fmla="*/ 619149 w 1432997"/>
                  <a:gd name="connsiteY17" fmla="*/ 58148 h 1474715"/>
                  <a:gd name="connsiteX18" fmla="*/ 692301 w 1432997"/>
                  <a:gd name="connsiteY18" fmla="*/ 12428 h 1474715"/>
                  <a:gd name="connsiteX19" fmla="*/ 719733 w 1432997"/>
                  <a:gd name="connsiteY19" fmla="*/ 3284 h 1474715"/>
                  <a:gd name="connsiteX20" fmla="*/ 781074 w 1432997"/>
                  <a:gd name="connsiteY20" fmla="*/ 73134 h 1474715"/>
                  <a:gd name="connsiteX21" fmla="*/ 984909 w 1432997"/>
                  <a:gd name="connsiteY21" fmla="*/ 122156 h 1474715"/>
                  <a:gd name="connsiteX22" fmla="*/ 1066062 w 1432997"/>
                  <a:gd name="connsiteY22" fmla="*/ 161526 h 1474715"/>
                  <a:gd name="connsiteX23" fmla="*/ 1169440 w 1432997"/>
                  <a:gd name="connsiteY23" fmla="*/ 263634 h 1474715"/>
                  <a:gd name="connsiteX24" fmla="*/ 1304949 w 1432997"/>
                  <a:gd name="connsiteY24" fmla="*/ 305036 h 1474715"/>
                  <a:gd name="connsiteX25" fmla="*/ 1345208 w 1432997"/>
                  <a:gd name="connsiteY25" fmla="*/ 353169 h 1474715"/>
                  <a:gd name="connsiteX26" fmla="*/ 1432965 w 1432997"/>
                  <a:gd name="connsiteY26" fmla="*/ 625076 h 1474715"/>
                  <a:gd name="connsiteX27" fmla="*/ 1354225 w 1432997"/>
                  <a:gd name="connsiteY27" fmla="*/ 827641 h 1474715"/>
                  <a:gd name="connsiteX28" fmla="*/ 1252879 w 1432997"/>
                  <a:gd name="connsiteY28" fmla="*/ 1009505 h 1474715"/>
                  <a:gd name="connsiteX29" fmla="*/ 1153946 w 1432997"/>
                  <a:gd name="connsiteY29" fmla="*/ 1205085 h 1474715"/>
                  <a:gd name="connsiteX30" fmla="*/ 1158645 w 1432997"/>
                  <a:gd name="connsiteY30" fmla="*/ 1420604 h 1474715"/>
                  <a:gd name="connsiteX31" fmla="*/ 1131213 w 1432997"/>
                  <a:gd name="connsiteY31" fmla="*/ 1438892 h 1474715"/>
                  <a:gd name="connsiteX32" fmla="*/ 664869 w 1432997"/>
                  <a:gd name="connsiteY32" fmla="*/ 1466324 h 1474715"/>
                  <a:gd name="connsiteX33" fmla="*/ 483513 w 1432997"/>
                  <a:gd name="connsiteY33" fmla="*/ 1460355 h 1474715"/>
                  <a:gd name="connsiteX34" fmla="*/ 423823 w 1432997"/>
                  <a:gd name="connsiteY34" fmla="*/ 1341483 h 1474715"/>
                  <a:gd name="connsiteX35" fmla="*/ 335685 w 1432997"/>
                  <a:gd name="connsiteY35" fmla="*/ 1283444 h 1474715"/>
                  <a:gd name="connsiteX36" fmla="*/ 314984 w 1432997"/>
                  <a:gd name="connsiteY36" fmla="*/ 1204323 h 1474715"/>
                  <a:gd name="connsiteX37" fmla="*/ 214146 w 1432997"/>
                  <a:gd name="connsiteY37" fmla="*/ 1108184 h 1474715"/>
                  <a:gd name="connsiteX38" fmla="*/ 123468 w 1432997"/>
                  <a:gd name="connsiteY38" fmla="*/ 914128 h 1474715"/>
                  <a:gd name="connsiteX39" fmla="*/ 10565 w 1432997"/>
                  <a:gd name="connsiteY39" fmla="*/ 824212 h 1474715"/>
                  <a:gd name="connsiteX0" fmla="*/ 10565 w 1432997"/>
                  <a:gd name="connsiteY0" fmla="*/ 824212 h 1473643"/>
                  <a:gd name="connsiteX1" fmla="*/ 23519 w 1432997"/>
                  <a:gd name="connsiteY1" fmla="*/ 647682 h 1473643"/>
                  <a:gd name="connsiteX2" fmla="*/ 97052 w 1432997"/>
                  <a:gd name="connsiteY2" fmla="*/ 569704 h 1473643"/>
                  <a:gd name="connsiteX3" fmla="*/ 212876 w 1432997"/>
                  <a:gd name="connsiteY3" fmla="*/ 652762 h 1473643"/>
                  <a:gd name="connsiteX4" fmla="*/ 264946 w 1432997"/>
                  <a:gd name="connsiteY4" fmla="*/ 733407 h 1473643"/>
                  <a:gd name="connsiteX5" fmla="*/ 353973 w 1432997"/>
                  <a:gd name="connsiteY5" fmla="*/ 679940 h 1473643"/>
                  <a:gd name="connsiteX6" fmla="*/ 372261 w 1432997"/>
                  <a:gd name="connsiteY6" fmla="*/ 652508 h 1473643"/>
                  <a:gd name="connsiteX7" fmla="*/ 390549 w 1432997"/>
                  <a:gd name="connsiteY7" fmla="*/ 597644 h 1473643"/>
                  <a:gd name="connsiteX8" fmla="*/ 316254 w 1432997"/>
                  <a:gd name="connsiteY8" fmla="*/ 545447 h 1473643"/>
                  <a:gd name="connsiteX9" fmla="*/ 214146 w 1432997"/>
                  <a:gd name="connsiteY9" fmla="*/ 336913 h 1473643"/>
                  <a:gd name="connsiteX10" fmla="*/ 209701 w 1432997"/>
                  <a:gd name="connsiteY10" fmla="*/ 171051 h 1473643"/>
                  <a:gd name="connsiteX11" fmla="*/ 308253 w 1432997"/>
                  <a:gd name="connsiteY11" fmla="*/ 122156 h 1473643"/>
                  <a:gd name="connsiteX12" fmla="*/ 394613 w 1432997"/>
                  <a:gd name="connsiteY12" fmla="*/ 159875 h 1473643"/>
                  <a:gd name="connsiteX13" fmla="*/ 416203 w 1432997"/>
                  <a:gd name="connsiteY13" fmla="*/ 254490 h 1473643"/>
                  <a:gd name="connsiteX14" fmla="*/ 507135 w 1432997"/>
                  <a:gd name="connsiteY14" fmla="*/ 225915 h 1473643"/>
                  <a:gd name="connsiteX15" fmla="*/ 564285 w 1432997"/>
                  <a:gd name="connsiteY15" fmla="*/ 94724 h 1473643"/>
                  <a:gd name="connsiteX16" fmla="*/ 598067 w 1432997"/>
                  <a:gd name="connsiteY16" fmla="*/ 79992 h 1473643"/>
                  <a:gd name="connsiteX17" fmla="*/ 619149 w 1432997"/>
                  <a:gd name="connsiteY17" fmla="*/ 58148 h 1473643"/>
                  <a:gd name="connsiteX18" fmla="*/ 692301 w 1432997"/>
                  <a:gd name="connsiteY18" fmla="*/ 12428 h 1473643"/>
                  <a:gd name="connsiteX19" fmla="*/ 719733 w 1432997"/>
                  <a:gd name="connsiteY19" fmla="*/ 3284 h 1473643"/>
                  <a:gd name="connsiteX20" fmla="*/ 781074 w 1432997"/>
                  <a:gd name="connsiteY20" fmla="*/ 73134 h 1473643"/>
                  <a:gd name="connsiteX21" fmla="*/ 984909 w 1432997"/>
                  <a:gd name="connsiteY21" fmla="*/ 122156 h 1473643"/>
                  <a:gd name="connsiteX22" fmla="*/ 1066062 w 1432997"/>
                  <a:gd name="connsiteY22" fmla="*/ 161526 h 1473643"/>
                  <a:gd name="connsiteX23" fmla="*/ 1169440 w 1432997"/>
                  <a:gd name="connsiteY23" fmla="*/ 263634 h 1473643"/>
                  <a:gd name="connsiteX24" fmla="*/ 1304949 w 1432997"/>
                  <a:gd name="connsiteY24" fmla="*/ 305036 h 1473643"/>
                  <a:gd name="connsiteX25" fmla="*/ 1345208 w 1432997"/>
                  <a:gd name="connsiteY25" fmla="*/ 353169 h 1473643"/>
                  <a:gd name="connsiteX26" fmla="*/ 1432965 w 1432997"/>
                  <a:gd name="connsiteY26" fmla="*/ 625076 h 1473643"/>
                  <a:gd name="connsiteX27" fmla="*/ 1354225 w 1432997"/>
                  <a:gd name="connsiteY27" fmla="*/ 827641 h 1473643"/>
                  <a:gd name="connsiteX28" fmla="*/ 1252879 w 1432997"/>
                  <a:gd name="connsiteY28" fmla="*/ 1009505 h 1473643"/>
                  <a:gd name="connsiteX29" fmla="*/ 1153946 w 1432997"/>
                  <a:gd name="connsiteY29" fmla="*/ 1205085 h 1473643"/>
                  <a:gd name="connsiteX30" fmla="*/ 1158645 w 1432997"/>
                  <a:gd name="connsiteY30" fmla="*/ 1420604 h 1473643"/>
                  <a:gd name="connsiteX31" fmla="*/ 664869 w 1432997"/>
                  <a:gd name="connsiteY31" fmla="*/ 1466324 h 1473643"/>
                  <a:gd name="connsiteX32" fmla="*/ 483513 w 1432997"/>
                  <a:gd name="connsiteY32" fmla="*/ 1460355 h 1473643"/>
                  <a:gd name="connsiteX33" fmla="*/ 423823 w 1432997"/>
                  <a:gd name="connsiteY33" fmla="*/ 1341483 h 1473643"/>
                  <a:gd name="connsiteX34" fmla="*/ 335685 w 1432997"/>
                  <a:gd name="connsiteY34" fmla="*/ 1283444 h 1473643"/>
                  <a:gd name="connsiteX35" fmla="*/ 314984 w 1432997"/>
                  <a:gd name="connsiteY35" fmla="*/ 1204323 h 1473643"/>
                  <a:gd name="connsiteX36" fmla="*/ 214146 w 1432997"/>
                  <a:gd name="connsiteY36" fmla="*/ 1108184 h 1473643"/>
                  <a:gd name="connsiteX37" fmla="*/ 123468 w 1432997"/>
                  <a:gd name="connsiteY37" fmla="*/ 914128 h 1473643"/>
                  <a:gd name="connsiteX38" fmla="*/ 10565 w 1432997"/>
                  <a:gd name="connsiteY38" fmla="*/ 824212 h 1473643"/>
                  <a:gd name="connsiteX0" fmla="*/ 10565 w 1432997"/>
                  <a:gd name="connsiteY0" fmla="*/ 824212 h 1501476"/>
                  <a:gd name="connsiteX1" fmla="*/ 23519 w 1432997"/>
                  <a:gd name="connsiteY1" fmla="*/ 647682 h 1501476"/>
                  <a:gd name="connsiteX2" fmla="*/ 97052 w 1432997"/>
                  <a:gd name="connsiteY2" fmla="*/ 569704 h 1501476"/>
                  <a:gd name="connsiteX3" fmla="*/ 212876 w 1432997"/>
                  <a:gd name="connsiteY3" fmla="*/ 652762 h 1501476"/>
                  <a:gd name="connsiteX4" fmla="*/ 264946 w 1432997"/>
                  <a:gd name="connsiteY4" fmla="*/ 733407 h 1501476"/>
                  <a:gd name="connsiteX5" fmla="*/ 353973 w 1432997"/>
                  <a:gd name="connsiteY5" fmla="*/ 679940 h 1501476"/>
                  <a:gd name="connsiteX6" fmla="*/ 372261 w 1432997"/>
                  <a:gd name="connsiteY6" fmla="*/ 652508 h 1501476"/>
                  <a:gd name="connsiteX7" fmla="*/ 390549 w 1432997"/>
                  <a:gd name="connsiteY7" fmla="*/ 597644 h 1501476"/>
                  <a:gd name="connsiteX8" fmla="*/ 316254 w 1432997"/>
                  <a:gd name="connsiteY8" fmla="*/ 545447 h 1501476"/>
                  <a:gd name="connsiteX9" fmla="*/ 214146 w 1432997"/>
                  <a:gd name="connsiteY9" fmla="*/ 336913 h 1501476"/>
                  <a:gd name="connsiteX10" fmla="*/ 209701 w 1432997"/>
                  <a:gd name="connsiteY10" fmla="*/ 171051 h 1501476"/>
                  <a:gd name="connsiteX11" fmla="*/ 308253 w 1432997"/>
                  <a:gd name="connsiteY11" fmla="*/ 122156 h 1501476"/>
                  <a:gd name="connsiteX12" fmla="*/ 394613 w 1432997"/>
                  <a:gd name="connsiteY12" fmla="*/ 159875 h 1501476"/>
                  <a:gd name="connsiteX13" fmla="*/ 416203 w 1432997"/>
                  <a:gd name="connsiteY13" fmla="*/ 254490 h 1501476"/>
                  <a:gd name="connsiteX14" fmla="*/ 507135 w 1432997"/>
                  <a:gd name="connsiteY14" fmla="*/ 225915 h 1501476"/>
                  <a:gd name="connsiteX15" fmla="*/ 564285 w 1432997"/>
                  <a:gd name="connsiteY15" fmla="*/ 94724 h 1501476"/>
                  <a:gd name="connsiteX16" fmla="*/ 598067 w 1432997"/>
                  <a:gd name="connsiteY16" fmla="*/ 79992 h 1501476"/>
                  <a:gd name="connsiteX17" fmla="*/ 619149 w 1432997"/>
                  <a:gd name="connsiteY17" fmla="*/ 58148 h 1501476"/>
                  <a:gd name="connsiteX18" fmla="*/ 692301 w 1432997"/>
                  <a:gd name="connsiteY18" fmla="*/ 12428 h 1501476"/>
                  <a:gd name="connsiteX19" fmla="*/ 719733 w 1432997"/>
                  <a:gd name="connsiteY19" fmla="*/ 3284 h 1501476"/>
                  <a:gd name="connsiteX20" fmla="*/ 781074 w 1432997"/>
                  <a:gd name="connsiteY20" fmla="*/ 73134 h 1501476"/>
                  <a:gd name="connsiteX21" fmla="*/ 984909 w 1432997"/>
                  <a:gd name="connsiteY21" fmla="*/ 122156 h 1501476"/>
                  <a:gd name="connsiteX22" fmla="*/ 1066062 w 1432997"/>
                  <a:gd name="connsiteY22" fmla="*/ 161526 h 1501476"/>
                  <a:gd name="connsiteX23" fmla="*/ 1169440 w 1432997"/>
                  <a:gd name="connsiteY23" fmla="*/ 263634 h 1501476"/>
                  <a:gd name="connsiteX24" fmla="*/ 1304949 w 1432997"/>
                  <a:gd name="connsiteY24" fmla="*/ 305036 h 1501476"/>
                  <a:gd name="connsiteX25" fmla="*/ 1345208 w 1432997"/>
                  <a:gd name="connsiteY25" fmla="*/ 353169 h 1501476"/>
                  <a:gd name="connsiteX26" fmla="*/ 1432965 w 1432997"/>
                  <a:gd name="connsiteY26" fmla="*/ 625076 h 1501476"/>
                  <a:gd name="connsiteX27" fmla="*/ 1354225 w 1432997"/>
                  <a:gd name="connsiteY27" fmla="*/ 827641 h 1501476"/>
                  <a:gd name="connsiteX28" fmla="*/ 1252879 w 1432997"/>
                  <a:gd name="connsiteY28" fmla="*/ 1009505 h 1501476"/>
                  <a:gd name="connsiteX29" fmla="*/ 1153946 w 1432997"/>
                  <a:gd name="connsiteY29" fmla="*/ 1205085 h 1501476"/>
                  <a:gd name="connsiteX30" fmla="*/ 1069745 w 1432997"/>
                  <a:gd name="connsiteY30" fmla="*/ 1487279 h 1501476"/>
                  <a:gd name="connsiteX31" fmla="*/ 664869 w 1432997"/>
                  <a:gd name="connsiteY31" fmla="*/ 1466324 h 1501476"/>
                  <a:gd name="connsiteX32" fmla="*/ 483513 w 1432997"/>
                  <a:gd name="connsiteY32" fmla="*/ 1460355 h 1501476"/>
                  <a:gd name="connsiteX33" fmla="*/ 423823 w 1432997"/>
                  <a:gd name="connsiteY33" fmla="*/ 1341483 h 1501476"/>
                  <a:gd name="connsiteX34" fmla="*/ 335685 w 1432997"/>
                  <a:gd name="connsiteY34" fmla="*/ 1283444 h 1501476"/>
                  <a:gd name="connsiteX35" fmla="*/ 314984 w 1432997"/>
                  <a:gd name="connsiteY35" fmla="*/ 1204323 h 1501476"/>
                  <a:gd name="connsiteX36" fmla="*/ 214146 w 1432997"/>
                  <a:gd name="connsiteY36" fmla="*/ 1108184 h 1501476"/>
                  <a:gd name="connsiteX37" fmla="*/ 123468 w 1432997"/>
                  <a:gd name="connsiteY37" fmla="*/ 914128 h 1501476"/>
                  <a:gd name="connsiteX38" fmla="*/ 10565 w 1432997"/>
                  <a:gd name="connsiteY38" fmla="*/ 824212 h 1501476"/>
                  <a:gd name="connsiteX0" fmla="*/ 10565 w 1432997"/>
                  <a:gd name="connsiteY0" fmla="*/ 824212 h 1504819"/>
                  <a:gd name="connsiteX1" fmla="*/ 23519 w 1432997"/>
                  <a:gd name="connsiteY1" fmla="*/ 647682 h 1504819"/>
                  <a:gd name="connsiteX2" fmla="*/ 97052 w 1432997"/>
                  <a:gd name="connsiteY2" fmla="*/ 569704 h 1504819"/>
                  <a:gd name="connsiteX3" fmla="*/ 212876 w 1432997"/>
                  <a:gd name="connsiteY3" fmla="*/ 652762 h 1504819"/>
                  <a:gd name="connsiteX4" fmla="*/ 264946 w 1432997"/>
                  <a:gd name="connsiteY4" fmla="*/ 733407 h 1504819"/>
                  <a:gd name="connsiteX5" fmla="*/ 353973 w 1432997"/>
                  <a:gd name="connsiteY5" fmla="*/ 679940 h 1504819"/>
                  <a:gd name="connsiteX6" fmla="*/ 372261 w 1432997"/>
                  <a:gd name="connsiteY6" fmla="*/ 652508 h 1504819"/>
                  <a:gd name="connsiteX7" fmla="*/ 390549 w 1432997"/>
                  <a:gd name="connsiteY7" fmla="*/ 597644 h 1504819"/>
                  <a:gd name="connsiteX8" fmla="*/ 316254 w 1432997"/>
                  <a:gd name="connsiteY8" fmla="*/ 545447 h 1504819"/>
                  <a:gd name="connsiteX9" fmla="*/ 214146 w 1432997"/>
                  <a:gd name="connsiteY9" fmla="*/ 336913 h 1504819"/>
                  <a:gd name="connsiteX10" fmla="*/ 209701 w 1432997"/>
                  <a:gd name="connsiteY10" fmla="*/ 171051 h 1504819"/>
                  <a:gd name="connsiteX11" fmla="*/ 308253 w 1432997"/>
                  <a:gd name="connsiteY11" fmla="*/ 122156 h 1504819"/>
                  <a:gd name="connsiteX12" fmla="*/ 394613 w 1432997"/>
                  <a:gd name="connsiteY12" fmla="*/ 159875 h 1504819"/>
                  <a:gd name="connsiteX13" fmla="*/ 416203 w 1432997"/>
                  <a:gd name="connsiteY13" fmla="*/ 254490 h 1504819"/>
                  <a:gd name="connsiteX14" fmla="*/ 507135 w 1432997"/>
                  <a:gd name="connsiteY14" fmla="*/ 225915 h 1504819"/>
                  <a:gd name="connsiteX15" fmla="*/ 564285 w 1432997"/>
                  <a:gd name="connsiteY15" fmla="*/ 94724 h 1504819"/>
                  <a:gd name="connsiteX16" fmla="*/ 598067 w 1432997"/>
                  <a:gd name="connsiteY16" fmla="*/ 79992 h 1504819"/>
                  <a:gd name="connsiteX17" fmla="*/ 619149 w 1432997"/>
                  <a:gd name="connsiteY17" fmla="*/ 58148 h 1504819"/>
                  <a:gd name="connsiteX18" fmla="*/ 692301 w 1432997"/>
                  <a:gd name="connsiteY18" fmla="*/ 12428 h 1504819"/>
                  <a:gd name="connsiteX19" fmla="*/ 719733 w 1432997"/>
                  <a:gd name="connsiteY19" fmla="*/ 3284 h 1504819"/>
                  <a:gd name="connsiteX20" fmla="*/ 781074 w 1432997"/>
                  <a:gd name="connsiteY20" fmla="*/ 73134 h 1504819"/>
                  <a:gd name="connsiteX21" fmla="*/ 984909 w 1432997"/>
                  <a:gd name="connsiteY21" fmla="*/ 122156 h 1504819"/>
                  <a:gd name="connsiteX22" fmla="*/ 1066062 w 1432997"/>
                  <a:gd name="connsiteY22" fmla="*/ 161526 h 1504819"/>
                  <a:gd name="connsiteX23" fmla="*/ 1169440 w 1432997"/>
                  <a:gd name="connsiteY23" fmla="*/ 263634 h 1504819"/>
                  <a:gd name="connsiteX24" fmla="*/ 1304949 w 1432997"/>
                  <a:gd name="connsiteY24" fmla="*/ 305036 h 1504819"/>
                  <a:gd name="connsiteX25" fmla="*/ 1345208 w 1432997"/>
                  <a:gd name="connsiteY25" fmla="*/ 353169 h 1504819"/>
                  <a:gd name="connsiteX26" fmla="*/ 1432965 w 1432997"/>
                  <a:gd name="connsiteY26" fmla="*/ 625076 h 1504819"/>
                  <a:gd name="connsiteX27" fmla="*/ 1354225 w 1432997"/>
                  <a:gd name="connsiteY27" fmla="*/ 827641 h 1504819"/>
                  <a:gd name="connsiteX28" fmla="*/ 1252879 w 1432997"/>
                  <a:gd name="connsiteY28" fmla="*/ 1009505 h 1504819"/>
                  <a:gd name="connsiteX29" fmla="*/ 1153946 w 1432997"/>
                  <a:gd name="connsiteY29" fmla="*/ 1205085 h 1504819"/>
                  <a:gd name="connsiteX30" fmla="*/ 1069745 w 1432997"/>
                  <a:gd name="connsiteY30" fmla="*/ 1487279 h 1504819"/>
                  <a:gd name="connsiteX31" fmla="*/ 483513 w 1432997"/>
                  <a:gd name="connsiteY31" fmla="*/ 1460355 h 1504819"/>
                  <a:gd name="connsiteX32" fmla="*/ 423823 w 1432997"/>
                  <a:gd name="connsiteY32" fmla="*/ 1341483 h 1504819"/>
                  <a:gd name="connsiteX33" fmla="*/ 335685 w 1432997"/>
                  <a:gd name="connsiteY33" fmla="*/ 1283444 h 1504819"/>
                  <a:gd name="connsiteX34" fmla="*/ 314984 w 1432997"/>
                  <a:gd name="connsiteY34" fmla="*/ 1204323 h 1504819"/>
                  <a:gd name="connsiteX35" fmla="*/ 214146 w 1432997"/>
                  <a:gd name="connsiteY35" fmla="*/ 1108184 h 1504819"/>
                  <a:gd name="connsiteX36" fmla="*/ 123468 w 1432997"/>
                  <a:gd name="connsiteY36" fmla="*/ 914128 h 1504819"/>
                  <a:gd name="connsiteX37" fmla="*/ 10565 w 1432997"/>
                  <a:gd name="connsiteY37" fmla="*/ 824212 h 1504819"/>
                  <a:gd name="connsiteX0" fmla="*/ 10565 w 1432997"/>
                  <a:gd name="connsiteY0" fmla="*/ 824212 h 1520321"/>
                  <a:gd name="connsiteX1" fmla="*/ 23519 w 1432997"/>
                  <a:gd name="connsiteY1" fmla="*/ 647682 h 1520321"/>
                  <a:gd name="connsiteX2" fmla="*/ 97052 w 1432997"/>
                  <a:gd name="connsiteY2" fmla="*/ 569704 h 1520321"/>
                  <a:gd name="connsiteX3" fmla="*/ 212876 w 1432997"/>
                  <a:gd name="connsiteY3" fmla="*/ 652762 h 1520321"/>
                  <a:gd name="connsiteX4" fmla="*/ 264946 w 1432997"/>
                  <a:gd name="connsiteY4" fmla="*/ 733407 h 1520321"/>
                  <a:gd name="connsiteX5" fmla="*/ 353973 w 1432997"/>
                  <a:gd name="connsiteY5" fmla="*/ 679940 h 1520321"/>
                  <a:gd name="connsiteX6" fmla="*/ 372261 w 1432997"/>
                  <a:gd name="connsiteY6" fmla="*/ 652508 h 1520321"/>
                  <a:gd name="connsiteX7" fmla="*/ 390549 w 1432997"/>
                  <a:gd name="connsiteY7" fmla="*/ 597644 h 1520321"/>
                  <a:gd name="connsiteX8" fmla="*/ 316254 w 1432997"/>
                  <a:gd name="connsiteY8" fmla="*/ 545447 h 1520321"/>
                  <a:gd name="connsiteX9" fmla="*/ 214146 w 1432997"/>
                  <a:gd name="connsiteY9" fmla="*/ 336913 h 1520321"/>
                  <a:gd name="connsiteX10" fmla="*/ 209701 w 1432997"/>
                  <a:gd name="connsiteY10" fmla="*/ 171051 h 1520321"/>
                  <a:gd name="connsiteX11" fmla="*/ 308253 w 1432997"/>
                  <a:gd name="connsiteY11" fmla="*/ 122156 h 1520321"/>
                  <a:gd name="connsiteX12" fmla="*/ 394613 w 1432997"/>
                  <a:gd name="connsiteY12" fmla="*/ 159875 h 1520321"/>
                  <a:gd name="connsiteX13" fmla="*/ 416203 w 1432997"/>
                  <a:gd name="connsiteY13" fmla="*/ 254490 h 1520321"/>
                  <a:gd name="connsiteX14" fmla="*/ 507135 w 1432997"/>
                  <a:gd name="connsiteY14" fmla="*/ 225915 h 1520321"/>
                  <a:gd name="connsiteX15" fmla="*/ 564285 w 1432997"/>
                  <a:gd name="connsiteY15" fmla="*/ 94724 h 1520321"/>
                  <a:gd name="connsiteX16" fmla="*/ 598067 w 1432997"/>
                  <a:gd name="connsiteY16" fmla="*/ 79992 h 1520321"/>
                  <a:gd name="connsiteX17" fmla="*/ 619149 w 1432997"/>
                  <a:gd name="connsiteY17" fmla="*/ 58148 h 1520321"/>
                  <a:gd name="connsiteX18" fmla="*/ 692301 w 1432997"/>
                  <a:gd name="connsiteY18" fmla="*/ 12428 h 1520321"/>
                  <a:gd name="connsiteX19" fmla="*/ 719733 w 1432997"/>
                  <a:gd name="connsiteY19" fmla="*/ 3284 h 1520321"/>
                  <a:gd name="connsiteX20" fmla="*/ 781074 w 1432997"/>
                  <a:gd name="connsiteY20" fmla="*/ 73134 h 1520321"/>
                  <a:gd name="connsiteX21" fmla="*/ 984909 w 1432997"/>
                  <a:gd name="connsiteY21" fmla="*/ 122156 h 1520321"/>
                  <a:gd name="connsiteX22" fmla="*/ 1066062 w 1432997"/>
                  <a:gd name="connsiteY22" fmla="*/ 161526 h 1520321"/>
                  <a:gd name="connsiteX23" fmla="*/ 1169440 w 1432997"/>
                  <a:gd name="connsiteY23" fmla="*/ 263634 h 1520321"/>
                  <a:gd name="connsiteX24" fmla="*/ 1304949 w 1432997"/>
                  <a:gd name="connsiteY24" fmla="*/ 305036 h 1520321"/>
                  <a:gd name="connsiteX25" fmla="*/ 1345208 w 1432997"/>
                  <a:gd name="connsiteY25" fmla="*/ 353169 h 1520321"/>
                  <a:gd name="connsiteX26" fmla="*/ 1432965 w 1432997"/>
                  <a:gd name="connsiteY26" fmla="*/ 625076 h 1520321"/>
                  <a:gd name="connsiteX27" fmla="*/ 1354225 w 1432997"/>
                  <a:gd name="connsiteY27" fmla="*/ 827641 h 1520321"/>
                  <a:gd name="connsiteX28" fmla="*/ 1252879 w 1432997"/>
                  <a:gd name="connsiteY28" fmla="*/ 1009505 h 1520321"/>
                  <a:gd name="connsiteX29" fmla="*/ 1153946 w 1432997"/>
                  <a:gd name="connsiteY29" fmla="*/ 1205085 h 1520321"/>
                  <a:gd name="connsiteX30" fmla="*/ 1069745 w 1432997"/>
                  <a:gd name="connsiteY30" fmla="*/ 1487279 h 1520321"/>
                  <a:gd name="connsiteX31" fmla="*/ 496213 w 1432997"/>
                  <a:gd name="connsiteY31" fmla="*/ 1498455 h 1520321"/>
                  <a:gd name="connsiteX32" fmla="*/ 423823 w 1432997"/>
                  <a:gd name="connsiteY32" fmla="*/ 1341483 h 1520321"/>
                  <a:gd name="connsiteX33" fmla="*/ 335685 w 1432997"/>
                  <a:gd name="connsiteY33" fmla="*/ 1283444 h 1520321"/>
                  <a:gd name="connsiteX34" fmla="*/ 314984 w 1432997"/>
                  <a:gd name="connsiteY34" fmla="*/ 1204323 h 1520321"/>
                  <a:gd name="connsiteX35" fmla="*/ 214146 w 1432997"/>
                  <a:gd name="connsiteY35" fmla="*/ 1108184 h 1520321"/>
                  <a:gd name="connsiteX36" fmla="*/ 123468 w 1432997"/>
                  <a:gd name="connsiteY36" fmla="*/ 914128 h 1520321"/>
                  <a:gd name="connsiteX37" fmla="*/ 10565 w 1432997"/>
                  <a:gd name="connsiteY37" fmla="*/ 824212 h 1520321"/>
                  <a:gd name="connsiteX0" fmla="*/ 10565 w 1432997"/>
                  <a:gd name="connsiteY0" fmla="*/ 824212 h 1512933"/>
                  <a:gd name="connsiteX1" fmla="*/ 23519 w 1432997"/>
                  <a:gd name="connsiteY1" fmla="*/ 647682 h 1512933"/>
                  <a:gd name="connsiteX2" fmla="*/ 97052 w 1432997"/>
                  <a:gd name="connsiteY2" fmla="*/ 569704 h 1512933"/>
                  <a:gd name="connsiteX3" fmla="*/ 212876 w 1432997"/>
                  <a:gd name="connsiteY3" fmla="*/ 652762 h 1512933"/>
                  <a:gd name="connsiteX4" fmla="*/ 264946 w 1432997"/>
                  <a:gd name="connsiteY4" fmla="*/ 733407 h 1512933"/>
                  <a:gd name="connsiteX5" fmla="*/ 353973 w 1432997"/>
                  <a:gd name="connsiteY5" fmla="*/ 679940 h 1512933"/>
                  <a:gd name="connsiteX6" fmla="*/ 372261 w 1432997"/>
                  <a:gd name="connsiteY6" fmla="*/ 652508 h 1512933"/>
                  <a:gd name="connsiteX7" fmla="*/ 390549 w 1432997"/>
                  <a:gd name="connsiteY7" fmla="*/ 597644 h 1512933"/>
                  <a:gd name="connsiteX8" fmla="*/ 316254 w 1432997"/>
                  <a:gd name="connsiteY8" fmla="*/ 545447 h 1512933"/>
                  <a:gd name="connsiteX9" fmla="*/ 214146 w 1432997"/>
                  <a:gd name="connsiteY9" fmla="*/ 336913 h 1512933"/>
                  <a:gd name="connsiteX10" fmla="*/ 209701 w 1432997"/>
                  <a:gd name="connsiteY10" fmla="*/ 171051 h 1512933"/>
                  <a:gd name="connsiteX11" fmla="*/ 308253 w 1432997"/>
                  <a:gd name="connsiteY11" fmla="*/ 122156 h 1512933"/>
                  <a:gd name="connsiteX12" fmla="*/ 394613 w 1432997"/>
                  <a:gd name="connsiteY12" fmla="*/ 159875 h 1512933"/>
                  <a:gd name="connsiteX13" fmla="*/ 416203 w 1432997"/>
                  <a:gd name="connsiteY13" fmla="*/ 254490 h 1512933"/>
                  <a:gd name="connsiteX14" fmla="*/ 507135 w 1432997"/>
                  <a:gd name="connsiteY14" fmla="*/ 225915 h 1512933"/>
                  <a:gd name="connsiteX15" fmla="*/ 564285 w 1432997"/>
                  <a:gd name="connsiteY15" fmla="*/ 94724 h 1512933"/>
                  <a:gd name="connsiteX16" fmla="*/ 598067 w 1432997"/>
                  <a:gd name="connsiteY16" fmla="*/ 79992 h 1512933"/>
                  <a:gd name="connsiteX17" fmla="*/ 619149 w 1432997"/>
                  <a:gd name="connsiteY17" fmla="*/ 58148 h 1512933"/>
                  <a:gd name="connsiteX18" fmla="*/ 692301 w 1432997"/>
                  <a:gd name="connsiteY18" fmla="*/ 12428 h 1512933"/>
                  <a:gd name="connsiteX19" fmla="*/ 719733 w 1432997"/>
                  <a:gd name="connsiteY19" fmla="*/ 3284 h 1512933"/>
                  <a:gd name="connsiteX20" fmla="*/ 781074 w 1432997"/>
                  <a:gd name="connsiteY20" fmla="*/ 73134 h 1512933"/>
                  <a:gd name="connsiteX21" fmla="*/ 984909 w 1432997"/>
                  <a:gd name="connsiteY21" fmla="*/ 122156 h 1512933"/>
                  <a:gd name="connsiteX22" fmla="*/ 1066062 w 1432997"/>
                  <a:gd name="connsiteY22" fmla="*/ 161526 h 1512933"/>
                  <a:gd name="connsiteX23" fmla="*/ 1169440 w 1432997"/>
                  <a:gd name="connsiteY23" fmla="*/ 263634 h 1512933"/>
                  <a:gd name="connsiteX24" fmla="*/ 1304949 w 1432997"/>
                  <a:gd name="connsiteY24" fmla="*/ 305036 h 1512933"/>
                  <a:gd name="connsiteX25" fmla="*/ 1345208 w 1432997"/>
                  <a:gd name="connsiteY25" fmla="*/ 353169 h 1512933"/>
                  <a:gd name="connsiteX26" fmla="*/ 1432965 w 1432997"/>
                  <a:gd name="connsiteY26" fmla="*/ 625076 h 1512933"/>
                  <a:gd name="connsiteX27" fmla="*/ 1354225 w 1432997"/>
                  <a:gd name="connsiteY27" fmla="*/ 827641 h 1512933"/>
                  <a:gd name="connsiteX28" fmla="*/ 1252879 w 1432997"/>
                  <a:gd name="connsiteY28" fmla="*/ 1009505 h 1512933"/>
                  <a:gd name="connsiteX29" fmla="*/ 1153946 w 1432997"/>
                  <a:gd name="connsiteY29" fmla="*/ 1205085 h 1512933"/>
                  <a:gd name="connsiteX30" fmla="*/ 1069745 w 1432997"/>
                  <a:gd name="connsiteY30" fmla="*/ 1487279 h 1512933"/>
                  <a:gd name="connsiteX31" fmla="*/ 496213 w 1432997"/>
                  <a:gd name="connsiteY31" fmla="*/ 1498455 h 1512933"/>
                  <a:gd name="connsiteX32" fmla="*/ 423823 w 1432997"/>
                  <a:gd name="connsiteY32" fmla="*/ 1341483 h 1512933"/>
                  <a:gd name="connsiteX33" fmla="*/ 335685 w 1432997"/>
                  <a:gd name="connsiteY33" fmla="*/ 1283444 h 1512933"/>
                  <a:gd name="connsiteX34" fmla="*/ 314984 w 1432997"/>
                  <a:gd name="connsiteY34" fmla="*/ 1204323 h 1512933"/>
                  <a:gd name="connsiteX35" fmla="*/ 214146 w 1432997"/>
                  <a:gd name="connsiteY35" fmla="*/ 1108184 h 1512933"/>
                  <a:gd name="connsiteX36" fmla="*/ 123468 w 1432997"/>
                  <a:gd name="connsiteY36" fmla="*/ 914128 h 1512933"/>
                  <a:gd name="connsiteX37" fmla="*/ 10565 w 1432997"/>
                  <a:gd name="connsiteY37" fmla="*/ 824212 h 1512933"/>
                  <a:gd name="connsiteX0" fmla="*/ 10565 w 1432997"/>
                  <a:gd name="connsiteY0" fmla="*/ 824212 h 1500356"/>
                  <a:gd name="connsiteX1" fmla="*/ 23519 w 1432997"/>
                  <a:gd name="connsiteY1" fmla="*/ 647682 h 1500356"/>
                  <a:gd name="connsiteX2" fmla="*/ 97052 w 1432997"/>
                  <a:gd name="connsiteY2" fmla="*/ 569704 h 1500356"/>
                  <a:gd name="connsiteX3" fmla="*/ 212876 w 1432997"/>
                  <a:gd name="connsiteY3" fmla="*/ 652762 h 1500356"/>
                  <a:gd name="connsiteX4" fmla="*/ 264946 w 1432997"/>
                  <a:gd name="connsiteY4" fmla="*/ 733407 h 1500356"/>
                  <a:gd name="connsiteX5" fmla="*/ 353973 w 1432997"/>
                  <a:gd name="connsiteY5" fmla="*/ 679940 h 1500356"/>
                  <a:gd name="connsiteX6" fmla="*/ 372261 w 1432997"/>
                  <a:gd name="connsiteY6" fmla="*/ 652508 h 1500356"/>
                  <a:gd name="connsiteX7" fmla="*/ 390549 w 1432997"/>
                  <a:gd name="connsiteY7" fmla="*/ 597644 h 1500356"/>
                  <a:gd name="connsiteX8" fmla="*/ 316254 w 1432997"/>
                  <a:gd name="connsiteY8" fmla="*/ 545447 h 1500356"/>
                  <a:gd name="connsiteX9" fmla="*/ 214146 w 1432997"/>
                  <a:gd name="connsiteY9" fmla="*/ 336913 h 1500356"/>
                  <a:gd name="connsiteX10" fmla="*/ 209701 w 1432997"/>
                  <a:gd name="connsiteY10" fmla="*/ 171051 h 1500356"/>
                  <a:gd name="connsiteX11" fmla="*/ 308253 w 1432997"/>
                  <a:gd name="connsiteY11" fmla="*/ 122156 h 1500356"/>
                  <a:gd name="connsiteX12" fmla="*/ 394613 w 1432997"/>
                  <a:gd name="connsiteY12" fmla="*/ 159875 h 1500356"/>
                  <a:gd name="connsiteX13" fmla="*/ 416203 w 1432997"/>
                  <a:gd name="connsiteY13" fmla="*/ 254490 h 1500356"/>
                  <a:gd name="connsiteX14" fmla="*/ 507135 w 1432997"/>
                  <a:gd name="connsiteY14" fmla="*/ 225915 h 1500356"/>
                  <a:gd name="connsiteX15" fmla="*/ 564285 w 1432997"/>
                  <a:gd name="connsiteY15" fmla="*/ 94724 h 1500356"/>
                  <a:gd name="connsiteX16" fmla="*/ 598067 w 1432997"/>
                  <a:gd name="connsiteY16" fmla="*/ 79992 h 1500356"/>
                  <a:gd name="connsiteX17" fmla="*/ 619149 w 1432997"/>
                  <a:gd name="connsiteY17" fmla="*/ 58148 h 1500356"/>
                  <a:gd name="connsiteX18" fmla="*/ 692301 w 1432997"/>
                  <a:gd name="connsiteY18" fmla="*/ 12428 h 1500356"/>
                  <a:gd name="connsiteX19" fmla="*/ 719733 w 1432997"/>
                  <a:gd name="connsiteY19" fmla="*/ 3284 h 1500356"/>
                  <a:gd name="connsiteX20" fmla="*/ 781074 w 1432997"/>
                  <a:gd name="connsiteY20" fmla="*/ 73134 h 1500356"/>
                  <a:gd name="connsiteX21" fmla="*/ 984909 w 1432997"/>
                  <a:gd name="connsiteY21" fmla="*/ 122156 h 1500356"/>
                  <a:gd name="connsiteX22" fmla="*/ 1066062 w 1432997"/>
                  <a:gd name="connsiteY22" fmla="*/ 161526 h 1500356"/>
                  <a:gd name="connsiteX23" fmla="*/ 1169440 w 1432997"/>
                  <a:gd name="connsiteY23" fmla="*/ 263634 h 1500356"/>
                  <a:gd name="connsiteX24" fmla="*/ 1304949 w 1432997"/>
                  <a:gd name="connsiteY24" fmla="*/ 305036 h 1500356"/>
                  <a:gd name="connsiteX25" fmla="*/ 1345208 w 1432997"/>
                  <a:gd name="connsiteY25" fmla="*/ 353169 h 1500356"/>
                  <a:gd name="connsiteX26" fmla="*/ 1432965 w 1432997"/>
                  <a:gd name="connsiteY26" fmla="*/ 625076 h 1500356"/>
                  <a:gd name="connsiteX27" fmla="*/ 1354225 w 1432997"/>
                  <a:gd name="connsiteY27" fmla="*/ 827641 h 1500356"/>
                  <a:gd name="connsiteX28" fmla="*/ 1252879 w 1432997"/>
                  <a:gd name="connsiteY28" fmla="*/ 1009505 h 1500356"/>
                  <a:gd name="connsiteX29" fmla="*/ 1153946 w 1432997"/>
                  <a:gd name="connsiteY29" fmla="*/ 1205085 h 1500356"/>
                  <a:gd name="connsiteX30" fmla="*/ 1069745 w 1432997"/>
                  <a:gd name="connsiteY30" fmla="*/ 1487279 h 1500356"/>
                  <a:gd name="connsiteX31" fmla="*/ 496213 w 1432997"/>
                  <a:gd name="connsiteY31" fmla="*/ 1498455 h 1500356"/>
                  <a:gd name="connsiteX32" fmla="*/ 423823 w 1432997"/>
                  <a:gd name="connsiteY32" fmla="*/ 1341483 h 1500356"/>
                  <a:gd name="connsiteX33" fmla="*/ 335685 w 1432997"/>
                  <a:gd name="connsiteY33" fmla="*/ 1283444 h 1500356"/>
                  <a:gd name="connsiteX34" fmla="*/ 314984 w 1432997"/>
                  <a:gd name="connsiteY34" fmla="*/ 1204323 h 1500356"/>
                  <a:gd name="connsiteX35" fmla="*/ 214146 w 1432997"/>
                  <a:gd name="connsiteY35" fmla="*/ 1108184 h 1500356"/>
                  <a:gd name="connsiteX36" fmla="*/ 123468 w 1432997"/>
                  <a:gd name="connsiteY36" fmla="*/ 914128 h 1500356"/>
                  <a:gd name="connsiteX37" fmla="*/ 10565 w 1432997"/>
                  <a:gd name="connsiteY37" fmla="*/ 824212 h 1500356"/>
                  <a:gd name="connsiteX0" fmla="*/ 10565 w 1432997"/>
                  <a:gd name="connsiteY0" fmla="*/ 824212 h 1507106"/>
                  <a:gd name="connsiteX1" fmla="*/ 23519 w 1432997"/>
                  <a:gd name="connsiteY1" fmla="*/ 647682 h 1507106"/>
                  <a:gd name="connsiteX2" fmla="*/ 97052 w 1432997"/>
                  <a:gd name="connsiteY2" fmla="*/ 569704 h 1507106"/>
                  <a:gd name="connsiteX3" fmla="*/ 212876 w 1432997"/>
                  <a:gd name="connsiteY3" fmla="*/ 652762 h 1507106"/>
                  <a:gd name="connsiteX4" fmla="*/ 264946 w 1432997"/>
                  <a:gd name="connsiteY4" fmla="*/ 733407 h 1507106"/>
                  <a:gd name="connsiteX5" fmla="*/ 353973 w 1432997"/>
                  <a:gd name="connsiteY5" fmla="*/ 679940 h 1507106"/>
                  <a:gd name="connsiteX6" fmla="*/ 372261 w 1432997"/>
                  <a:gd name="connsiteY6" fmla="*/ 652508 h 1507106"/>
                  <a:gd name="connsiteX7" fmla="*/ 390549 w 1432997"/>
                  <a:gd name="connsiteY7" fmla="*/ 597644 h 1507106"/>
                  <a:gd name="connsiteX8" fmla="*/ 316254 w 1432997"/>
                  <a:gd name="connsiteY8" fmla="*/ 545447 h 1507106"/>
                  <a:gd name="connsiteX9" fmla="*/ 214146 w 1432997"/>
                  <a:gd name="connsiteY9" fmla="*/ 336913 h 1507106"/>
                  <a:gd name="connsiteX10" fmla="*/ 209701 w 1432997"/>
                  <a:gd name="connsiteY10" fmla="*/ 171051 h 1507106"/>
                  <a:gd name="connsiteX11" fmla="*/ 308253 w 1432997"/>
                  <a:gd name="connsiteY11" fmla="*/ 122156 h 1507106"/>
                  <a:gd name="connsiteX12" fmla="*/ 394613 w 1432997"/>
                  <a:gd name="connsiteY12" fmla="*/ 159875 h 1507106"/>
                  <a:gd name="connsiteX13" fmla="*/ 416203 w 1432997"/>
                  <a:gd name="connsiteY13" fmla="*/ 254490 h 1507106"/>
                  <a:gd name="connsiteX14" fmla="*/ 507135 w 1432997"/>
                  <a:gd name="connsiteY14" fmla="*/ 225915 h 1507106"/>
                  <a:gd name="connsiteX15" fmla="*/ 564285 w 1432997"/>
                  <a:gd name="connsiteY15" fmla="*/ 94724 h 1507106"/>
                  <a:gd name="connsiteX16" fmla="*/ 598067 w 1432997"/>
                  <a:gd name="connsiteY16" fmla="*/ 79992 h 1507106"/>
                  <a:gd name="connsiteX17" fmla="*/ 619149 w 1432997"/>
                  <a:gd name="connsiteY17" fmla="*/ 58148 h 1507106"/>
                  <a:gd name="connsiteX18" fmla="*/ 692301 w 1432997"/>
                  <a:gd name="connsiteY18" fmla="*/ 12428 h 1507106"/>
                  <a:gd name="connsiteX19" fmla="*/ 719733 w 1432997"/>
                  <a:gd name="connsiteY19" fmla="*/ 3284 h 1507106"/>
                  <a:gd name="connsiteX20" fmla="*/ 781074 w 1432997"/>
                  <a:gd name="connsiteY20" fmla="*/ 73134 h 1507106"/>
                  <a:gd name="connsiteX21" fmla="*/ 984909 w 1432997"/>
                  <a:gd name="connsiteY21" fmla="*/ 122156 h 1507106"/>
                  <a:gd name="connsiteX22" fmla="*/ 1066062 w 1432997"/>
                  <a:gd name="connsiteY22" fmla="*/ 161526 h 1507106"/>
                  <a:gd name="connsiteX23" fmla="*/ 1169440 w 1432997"/>
                  <a:gd name="connsiteY23" fmla="*/ 263634 h 1507106"/>
                  <a:gd name="connsiteX24" fmla="*/ 1304949 w 1432997"/>
                  <a:gd name="connsiteY24" fmla="*/ 305036 h 1507106"/>
                  <a:gd name="connsiteX25" fmla="*/ 1345208 w 1432997"/>
                  <a:gd name="connsiteY25" fmla="*/ 353169 h 1507106"/>
                  <a:gd name="connsiteX26" fmla="*/ 1432965 w 1432997"/>
                  <a:gd name="connsiteY26" fmla="*/ 625076 h 1507106"/>
                  <a:gd name="connsiteX27" fmla="*/ 1354225 w 1432997"/>
                  <a:gd name="connsiteY27" fmla="*/ 827641 h 1507106"/>
                  <a:gd name="connsiteX28" fmla="*/ 1252879 w 1432997"/>
                  <a:gd name="connsiteY28" fmla="*/ 1009505 h 1507106"/>
                  <a:gd name="connsiteX29" fmla="*/ 1153946 w 1432997"/>
                  <a:gd name="connsiteY29" fmla="*/ 1205085 h 1507106"/>
                  <a:gd name="connsiteX30" fmla="*/ 1069745 w 1432997"/>
                  <a:gd name="connsiteY30" fmla="*/ 1487279 h 1507106"/>
                  <a:gd name="connsiteX31" fmla="*/ 499388 w 1432997"/>
                  <a:gd name="connsiteY31" fmla="*/ 1482580 h 1507106"/>
                  <a:gd name="connsiteX32" fmla="*/ 423823 w 1432997"/>
                  <a:gd name="connsiteY32" fmla="*/ 1341483 h 1507106"/>
                  <a:gd name="connsiteX33" fmla="*/ 335685 w 1432997"/>
                  <a:gd name="connsiteY33" fmla="*/ 1283444 h 1507106"/>
                  <a:gd name="connsiteX34" fmla="*/ 314984 w 1432997"/>
                  <a:gd name="connsiteY34" fmla="*/ 1204323 h 1507106"/>
                  <a:gd name="connsiteX35" fmla="*/ 214146 w 1432997"/>
                  <a:gd name="connsiteY35" fmla="*/ 1108184 h 1507106"/>
                  <a:gd name="connsiteX36" fmla="*/ 123468 w 1432997"/>
                  <a:gd name="connsiteY36" fmla="*/ 914128 h 1507106"/>
                  <a:gd name="connsiteX37" fmla="*/ 10565 w 1432997"/>
                  <a:gd name="connsiteY37" fmla="*/ 824212 h 1507106"/>
                  <a:gd name="connsiteX0" fmla="*/ 10565 w 1432997"/>
                  <a:gd name="connsiteY0" fmla="*/ 824212 h 1505271"/>
                  <a:gd name="connsiteX1" fmla="*/ 23519 w 1432997"/>
                  <a:gd name="connsiteY1" fmla="*/ 647682 h 1505271"/>
                  <a:gd name="connsiteX2" fmla="*/ 97052 w 1432997"/>
                  <a:gd name="connsiteY2" fmla="*/ 569704 h 1505271"/>
                  <a:gd name="connsiteX3" fmla="*/ 212876 w 1432997"/>
                  <a:gd name="connsiteY3" fmla="*/ 652762 h 1505271"/>
                  <a:gd name="connsiteX4" fmla="*/ 264946 w 1432997"/>
                  <a:gd name="connsiteY4" fmla="*/ 733407 h 1505271"/>
                  <a:gd name="connsiteX5" fmla="*/ 353973 w 1432997"/>
                  <a:gd name="connsiteY5" fmla="*/ 679940 h 1505271"/>
                  <a:gd name="connsiteX6" fmla="*/ 372261 w 1432997"/>
                  <a:gd name="connsiteY6" fmla="*/ 652508 h 1505271"/>
                  <a:gd name="connsiteX7" fmla="*/ 390549 w 1432997"/>
                  <a:gd name="connsiteY7" fmla="*/ 597644 h 1505271"/>
                  <a:gd name="connsiteX8" fmla="*/ 316254 w 1432997"/>
                  <a:gd name="connsiteY8" fmla="*/ 545447 h 1505271"/>
                  <a:gd name="connsiteX9" fmla="*/ 214146 w 1432997"/>
                  <a:gd name="connsiteY9" fmla="*/ 336913 h 1505271"/>
                  <a:gd name="connsiteX10" fmla="*/ 209701 w 1432997"/>
                  <a:gd name="connsiteY10" fmla="*/ 171051 h 1505271"/>
                  <a:gd name="connsiteX11" fmla="*/ 308253 w 1432997"/>
                  <a:gd name="connsiteY11" fmla="*/ 122156 h 1505271"/>
                  <a:gd name="connsiteX12" fmla="*/ 394613 w 1432997"/>
                  <a:gd name="connsiteY12" fmla="*/ 159875 h 1505271"/>
                  <a:gd name="connsiteX13" fmla="*/ 416203 w 1432997"/>
                  <a:gd name="connsiteY13" fmla="*/ 254490 h 1505271"/>
                  <a:gd name="connsiteX14" fmla="*/ 507135 w 1432997"/>
                  <a:gd name="connsiteY14" fmla="*/ 225915 h 1505271"/>
                  <a:gd name="connsiteX15" fmla="*/ 564285 w 1432997"/>
                  <a:gd name="connsiteY15" fmla="*/ 94724 h 1505271"/>
                  <a:gd name="connsiteX16" fmla="*/ 598067 w 1432997"/>
                  <a:gd name="connsiteY16" fmla="*/ 79992 h 1505271"/>
                  <a:gd name="connsiteX17" fmla="*/ 619149 w 1432997"/>
                  <a:gd name="connsiteY17" fmla="*/ 58148 h 1505271"/>
                  <a:gd name="connsiteX18" fmla="*/ 692301 w 1432997"/>
                  <a:gd name="connsiteY18" fmla="*/ 12428 h 1505271"/>
                  <a:gd name="connsiteX19" fmla="*/ 719733 w 1432997"/>
                  <a:gd name="connsiteY19" fmla="*/ 3284 h 1505271"/>
                  <a:gd name="connsiteX20" fmla="*/ 781074 w 1432997"/>
                  <a:gd name="connsiteY20" fmla="*/ 73134 h 1505271"/>
                  <a:gd name="connsiteX21" fmla="*/ 984909 w 1432997"/>
                  <a:gd name="connsiteY21" fmla="*/ 122156 h 1505271"/>
                  <a:gd name="connsiteX22" fmla="*/ 1066062 w 1432997"/>
                  <a:gd name="connsiteY22" fmla="*/ 161526 h 1505271"/>
                  <a:gd name="connsiteX23" fmla="*/ 1169440 w 1432997"/>
                  <a:gd name="connsiteY23" fmla="*/ 263634 h 1505271"/>
                  <a:gd name="connsiteX24" fmla="*/ 1304949 w 1432997"/>
                  <a:gd name="connsiteY24" fmla="*/ 305036 h 1505271"/>
                  <a:gd name="connsiteX25" fmla="*/ 1345208 w 1432997"/>
                  <a:gd name="connsiteY25" fmla="*/ 353169 h 1505271"/>
                  <a:gd name="connsiteX26" fmla="*/ 1432965 w 1432997"/>
                  <a:gd name="connsiteY26" fmla="*/ 625076 h 1505271"/>
                  <a:gd name="connsiteX27" fmla="*/ 1354225 w 1432997"/>
                  <a:gd name="connsiteY27" fmla="*/ 827641 h 1505271"/>
                  <a:gd name="connsiteX28" fmla="*/ 1252879 w 1432997"/>
                  <a:gd name="connsiteY28" fmla="*/ 1009505 h 1505271"/>
                  <a:gd name="connsiteX29" fmla="*/ 1153946 w 1432997"/>
                  <a:gd name="connsiteY29" fmla="*/ 1205085 h 1505271"/>
                  <a:gd name="connsiteX30" fmla="*/ 1069745 w 1432997"/>
                  <a:gd name="connsiteY30" fmla="*/ 1487279 h 1505271"/>
                  <a:gd name="connsiteX31" fmla="*/ 499388 w 1432997"/>
                  <a:gd name="connsiteY31" fmla="*/ 1482580 h 1505271"/>
                  <a:gd name="connsiteX32" fmla="*/ 423823 w 1432997"/>
                  <a:gd name="connsiteY32" fmla="*/ 1341483 h 1505271"/>
                  <a:gd name="connsiteX33" fmla="*/ 335685 w 1432997"/>
                  <a:gd name="connsiteY33" fmla="*/ 1283444 h 1505271"/>
                  <a:gd name="connsiteX34" fmla="*/ 314984 w 1432997"/>
                  <a:gd name="connsiteY34" fmla="*/ 1204323 h 1505271"/>
                  <a:gd name="connsiteX35" fmla="*/ 214146 w 1432997"/>
                  <a:gd name="connsiteY35" fmla="*/ 1108184 h 1505271"/>
                  <a:gd name="connsiteX36" fmla="*/ 123468 w 1432997"/>
                  <a:gd name="connsiteY36" fmla="*/ 914128 h 1505271"/>
                  <a:gd name="connsiteX37" fmla="*/ 10565 w 1432997"/>
                  <a:gd name="connsiteY37" fmla="*/ 824212 h 1505271"/>
                  <a:gd name="connsiteX0" fmla="*/ 10565 w 1432997"/>
                  <a:gd name="connsiteY0" fmla="*/ 824212 h 1487284"/>
                  <a:gd name="connsiteX1" fmla="*/ 23519 w 1432997"/>
                  <a:gd name="connsiteY1" fmla="*/ 647682 h 1487284"/>
                  <a:gd name="connsiteX2" fmla="*/ 97052 w 1432997"/>
                  <a:gd name="connsiteY2" fmla="*/ 569704 h 1487284"/>
                  <a:gd name="connsiteX3" fmla="*/ 212876 w 1432997"/>
                  <a:gd name="connsiteY3" fmla="*/ 652762 h 1487284"/>
                  <a:gd name="connsiteX4" fmla="*/ 264946 w 1432997"/>
                  <a:gd name="connsiteY4" fmla="*/ 733407 h 1487284"/>
                  <a:gd name="connsiteX5" fmla="*/ 353973 w 1432997"/>
                  <a:gd name="connsiteY5" fmla="*/ 679940 h 1487284"/>
                  <a:gd name="connsiteX6" fmla="*/ 372261 w 1432997"/>
                  <a:gd name="connsiteY6" fmla="*/ 652508 h 1487284"/>
                  <a:gd name="connsiteX7" fmla="*/ 390549 w 1432997"/>
                  <a:gd name="connsiteY7" fmla="*/ 597644 h 1487284"/>
                  <a:gd name="connsiteX8" fmla="*/ 316254 w 1432997"/>
                  <a:gd name="connsiteY8" fmla="*/ 545447 h 1487284"/>
                  <a:gd name="connsiteX9" fmla="*/ 214146 w 1432997"/>
                  <a:gd name="connsiteY9" fmla="*/ 336913 h 1487284"/>
                  <a:gd name="connsiteX10" fmla="*/ 209701 w 1432997"/>
                  <a:gd name="connsiteY10" fmla="*/ 171051 h 1487284"/>
                  <a:gd name="connsiteX11" fmla="*/ 308253 w 1432997"/>
                  <a:gd name="connsiteY11" fmla="*/ 122156 h 1487284"/>
                  <a:gd name="connsiteX12" fmla="*/ 394613 w 1432997"/>
                  <a:gd name="connsiteY12" fmla="*/ 159875 h 1487284"/>
                  <a:gd name="connsiteX13" fmla="*/ 416203 w 1432997"/>
                  <a:gd name="connsiteY13" fmla="*/ 254490 h 1487284"/>
                  <a:gd name="connsiteX14" fmla="*/ 507135 w 1432997"/>
                  <a:gd name="connsiteY14" fmla="*/ 225915 h 1487284"/>
                  <a:gd name="connsiteX15" fmla="*/ 564285 w 1432997"/>
                  <a:gd name="connsiteY15" fmla="*/ 94724 h 1487284"/>
                  <a:gd name="connsiteX16" fmla="*/ 598067 w 1432997"/>
                  <a:gd name="connsiteY16" fmla="*/ 79992 h 1487284"/>
                  <a:gd name="connsiteX17" fmla="*/ 619149 w 1432997"/>
                  <a:gd name="connsiteY17" fmla="*/ 58148 h 1487284"/>
                  <a:gd name="connsiteX18" fmla="*/ 692301 w 1432997"/>
                  <a:gd name="connsiteY18" fmla="*/ 12428 h 1487284"/>
                  <a:gd name="connsiteX19" fmla="*/ 719733 w 1432997"/>
                  <a:gd name="connsiteY19" fmla="*/ 3284 h 1487284"/>
                  <a:gd name="connsiteX20" fmla="*/ 781074 w 1432997"/>
                  <a:gd name="connsiteY20" fmla="*/ 73134 h 1487284"/>
                  <a:gd name="connsiteX21" fmla="*/ 984909 w 1432997"/>
                  <a:gd name="connsiteY21" fmla="*/ 122156 h 1487284"/>
                  <a:gd name="connsiteX22" fmla="*/ 1066062 w 1432997"/>
                  <a:gd name="connsiteY22" fmla="*/ 161526 h 1487284"/>
                  <a:gd name="connsiteX23" fmla="*/ 1169440 w 1432997"/>
                  <a:gd name="connsiteY23" fmla="*/ 263634 h 1487284"/>
                  <a:gd name="connsiteX24" fmla="*/ 1304949 w 1432997"/>
                  <a:gd name="connsiteY24" fmla="*/ 305036 h 1487284"/>
                  <a:gd name="connsiteX25" fmla="*/ 1345208 w 1432997"/>
                  <a:gd name="connsiteY25" fmla="*/ 353169 h 1487284"/>
                  <a:gd name="connsiteX26" fmla="*/ 1432965 w 1432997"/>
                  <a:gd name="connsiteY26" fmla="*/ 625076 h 1487284"/>
                  <a:gd name="connsiteX27" fmla="*/ 1354225 w 1432997"/>
                  <a:gd name="connsiteY27" fmla="*/ 827641 h 1487284"/>
                  <a:gd name="connsiteX28" fmla="*/ 1252879 w 1432997"/>
                  <a:gd name="connsiteY28" fmla="*/ 1009505 h 1487284"/>
                  <a:gd name="connsiteX29" fmla="*/ 1153946 w 1432997"/>
                  <a:gd name="connsiteY29" fmla="*/ 1205085 h 1487284"/>
                  <a:gd name="connsiteX30" fmla="*/ 1069745 w 1432997"/>
                  <a:gd name="connsiteY30" fmla="*/ 1487279 h 1487284"/>
                  <a:gd name="connsiteX31" fmla="*/ 499388 w 1432997"/>
                  <a:gd name="connsiteY31" fmla="*/ 1482580 h 1487284"/>
                  <a:gd name="connsiteX32" fmla="*/ 423823 w 1432997"/>
                  <a:gd name="connsiteY32" fmla="*/ 1341483 h 1487284"/>
                  <a:gd name="connsiteX33" fmla="*/ 335685 w 1432997"/>
                  <a:gd name="connsiteY33" fmla="*/ 1283444 h 1487284"/>
                  <a:gd name="connsiteX34" fmla="*/ 314984 w 1432997"/>
                  <a:gd name="connsiteY34" fmla="*/ 1204323 h 1487284"/>
                  <a:gd name="connsiteX35" fmla="*/ 214146 w 1432997"/>
                  <a:gd name="connsiteY35" fmla="*/ 1108184 h 1487284"/>
                  <a:gd name="connsiteX36" fmla="*/ 123468 w 1432997"/>
                  <a:gd name="connsiteY36" fmla="*/ 914128 h 1487284"/>
                  <a:gd name="connsiteX37" fmla="*/ 10565 w 1432997"/>
                  <a:gd name="connsiteY37" fmla="*/ 824212 h 1487284"/>
                  <a:gd name="connsiteX0" fmla="*/ 10565 w 1432997"/>
                  <a:gd name="connsiteY0" fmla="*/ 824212 h 1487284"/>
                  <a:gd name="connsiteX1" fmla="*/ 23519 w 1432997"/>
                  <a:gd name="connsiteY1" fmla="*/ 647682 h 1487284"/>
                  <a:gd name="connsiteX2" fmla="*/ 97052 w 1432997"/>
                  <a:gd name="connsiteY2" fmla="*/ 569704 h 1487284"/>
                  <a:gd name="connsiteX3" fmla="*/ 212876 w 1432997"/>
                  <a:gd name="connsiteY3" fmla="*/ 652762 h 1487284"/>
                  <a:gd name="connsiteX4" fmla="*/ 264946 w 1432997"/>
                  <a:gd name="connsiteY4" fmla="*/ 733407 h 1487284"/>
                  <a:gd name="connsiteX5" fmla="*/ 353973 w 1432997"/>
                  <a:gd name="connsiteY5" fmla="*/ 679940 h 1487284"/>
                  <a:gd name="connsiteX6" fmla="*/ 372261 w 1432997"/>
                  <a:gd name="connsiteY6" fmla="*/ 652508 h 1487284"/>
                  <a:gd name="connsiteX7" fmla="*/ 390549 w 1432997"/>
                  <a:gd name="connsiteY7" fmla="*/ 597644 h 1487284"/>
                  <a:gd name="connsiteX8" fmla="*/ 316254 w 1432997"/>
                  <a:gd name="connsiteY8" fmla="*/ 545447 h 1487284"/>
                  <a:gd name="connsiteX9" fmla="*/ 214146 w 1432997"/>
                  <a:gd name="connsiteY9" fmla="*/ 336913 h 1487284"/>
                  <a:gd name="connsiteX10" fmla="*/ 209701 w 1432997"/>
                  <a:gd name="connsiteY10" fmla="*/ 171051 h 1487284"/>
                  <a:gd name="connsiteX11" fmla="*/ 308253 w 1432997"/>
                  <a:gd name="connsiteY11" fmla="*/ 122156 h 1487284"/>
                  <a:gd name="connsiteX12" fmla="*/ 394613 w 1432997"/>
                  <a:gd name="connsiteY12" fmla="*/ 159875 h 1487284"/>
                  <a:gd name="connsiteX13" fmla="*/ 416203 w 1432997"/>
                  <a:gd name="connsiteY13" fmla="*/ 254490 h 1487284"/>
                  <a:gd name="connsiteX14" fmla="*/ 507135 w 1432997"/>
                  <a:gd name="connsiteY14" fmla="*/ 225915 h 1487284"/>
                  <a:gd name="connsiteX15" fmla="*/ 564285 w 1432997"/>
                  <a:gd name="connsiteY15" fmla="*/ 94724 h 1487284"/>
                  <a:gd name="connsiteX16" fmla="*/ 598067 w 1432997"/>
                  <a:gd name="connsiteY16" fmla="*/ 79992 h 1487284"/>
                  <a:gd name="connsiteX17" fmla="*/ 619149 w 1432997"/>
                  <a:gd name="connsiteY17" fmla="*/ 58148 h 1487284"/>
                  <a:gd name="connsiteX18" fmla="*/ 692301 w 1432997"/>
                  <a:gd name="connsiteY18" fmla="*/ 12428 h 1487284"/>
                  <a:gd name="connsiteX19" fmla="*/ 719733 w 1432997"/>
                  <a:gd name="connsiteY19" fmla="*/ 3284 h 1487284"/>
                  <a:gd name="connsiteX20" fmla="*/ 781074 w 1432997"/>
                  <a:gd name="connsiteY20" fmla="*/ 73134 h 1487284"/>
                  <a:gd name="connsiteX21" fmla="*/ 984909 w 1432997"/>
                  <a:gd name="connsiteY21" fmla="*/ 122156 h 1487284"/>
                  <a:gd name="connsiteX22" fmla="*/ 1066062 w 1432997"/>
                  <a:gd name="connsiteY22" fmla="*/ 161526 h 1487284"/>
                  <a:gd name="connsiteX23" fmla="*/ 1169440 w 1432997"/>
                  <a:gd name="connsiteY23" fmla="*/ 263634 h 1487284"/>
                  <a:gd name="connsiteX24" fmla="*/ 1304949 w 1432997"/>
                  <a:gd name="connsiteY24" fmla="*/ 305036 h 1487284"/>
                  <a:gd name="connsiteX25" fmla="*/ 1345208 w 1432997"/>
                  <a:gd name="connsiteY25" fmla="*/ 353169 h 1487284"/>
                  <a:gd name="connsiteX26" fmla="*/ 1432965 w 1432997"/>
                  <a:gd name="connsiteY26" fmla="*/ 625076 h 1487284"/>
                  <a:gd name="connsiteX27" fmla="*/ 1354225 w 1432997"/>
                  <a:gd name="connsiteY27" fmla="*/ 827641 h 1487284"/>
                  <a:gd name="connsiteX28" fmla="*/ 1252879 w 1432997"/>
                  <a:gd name="connsiteY28" fmla="*/ 1009505 h 1487284"/>
                  <a:gd name="connsiteX29" fmla="*/ 1153946 w 1432997"/>
                  <a:gd name="connsiteY29" fmla="*/ 1205085 h 1487284"/>
                  <a:gd name="connsiteX30" fmla="*/ 1069745 w 1432997"/>
                  <a:gd name="connsiteY30" fmla="*/ 1487279 h 1487284"/>
                  <a:gd name="connsiteX31" fmla="*/ 499388 w 1432997"/>
                  <a:gd name="connsiteY31" fmla="*/ 1482580 h 1487284"/>
                  <a:gd name="connsiteX32" fmla="*/ 423823 w 1432997"/>
                  <a:gd name="connsiteY32" fmla="*/ 1341483 h 1487284"/>
                  <a:gd name="connsiteX33" fmla="*/ 314984 w 1432997"/>
                  <a:gd name="connsiteY33" fmla="*/ 1204323 h 1487284"/>
                  <a:gd name="connsiteX34" fmla="*/ 214146 w 1432997"/>
                  <a:gd name="connsiteY34" fmla="*/ 1108184 h 1487284"/>
                  <a:gd name="connsiteX35" fmla="*/ 123468 w 1432997"/>
                  <a:gd name="connsiteY35" fmla="*/ 914128 h 1487284"/>
                  <a:gd name="connsiteX36" fmla="*/ 10565 w 1432997"/>
                  <a:gd name="connsiteY36" fmla="*/ 824212 h 1487284"/>
                  <a:gd name="connsiteX0" fmla="*/ 10565 w 1432997"/>
                  <a:gd name="connsiteY0" fmla="*/ 824212 h 1498354"/>
                  <a:gd name="connsiteX1" fmla="*/ 23519 w 1432997"/>
                  <a:gd name="connsiteY1" fmla="*/ 647682 h 1498354"/>
                  <a:gd name="connsiteX2" fmla="*/ 97052 w 1432997"/>
                  <a:gd name="connsiteY2" fmla="*/ 569704 h 1498354"/>
                  <a:gd name="connsiteX3" fmla="*/ 212876 w 1432997"/>
                  <a:gd name="connsiteY3" fmla="*/ 652762 h 1498354"/>
                  <a:gd name="connsiteX4" fmla="*/ 264946 w 1432997"/>
                  <a:gd name="connsiteY4" fmla="*/ 733407 h 1498354"/>
                  <a:gd name="connsiteX5" fmla="*/ 353973 w 1432997"/>
                  <a:gd name="connsiteY5" fmla="*/ 679940 h 1498354"/>
                  <a:gd name="connsiteX6" fmla="*/ 372261 w 1432997"/>
                  <a:gd name="connsiteY6" fmla="*/ 652508 h 1498354"/>
                  <a:gd name="connsiteX7" fmla="*/ 390549 w 1432997"/>
                  <a:gd name="connsiteY7" fmla="*/ 597644 h 1498354"/>
                  <a:gd name="connsiteX8" fmla="*/ 316254 w 1432997"/>
                  <a:gd name="connsiteY8" fmla="*/ 545447 h 1498354"/>
                  <a:gd name="connsiteX9" fmla="*/ 214146 w 1432997"/>
                  <a:gd name="connsiteY9" fmla="*/ 336913 h 1498354"/>
                  <a:gd name="connsiteX10" fmla="*/ 209701 w 1432997"/>
                  <a:gd name="connsiteY10" fmla="*/ 171051 h 1498354"/>
                  <a:gd name="connsiteX11" fmla="*/ 308253 w 1432997"/>
                  <a:gd name="connsiteY11" fmla="*/ 122156 h 1498354"/>
                  <a:gd name="connsiteX12" fmla="*/ 394613 w 1432997"/>
                  <a:gd name="connsiteY12" fmla="*/ 159875 h 1498354"/>
                  <a:gd name="connsiteX13" fmla="*/ 416203 w 1432997"/>
                  <a:gd name="connsiteY13" fmla="*/ 254490 h 1498354"/>
                  <a:gd name="connsiteX14" fmla="*/ 507135 w 1432997"/>
                  <a:gd name="connsiteY14" fmla="*/ 225915 h 1498354"/>
                  <a:gd name="connsiteX15" fmla="*/ 564285 w 1432997"/>
                  <a:gd name="connsiteY15" fmla="*/ 94724 h 1498354"/>
                  <a:gd name="connsiteX16" fmla="*/ 598067 w 1432997"/>
                  <a:gd name="connsiteY16" fmla="*/ 79992 h 1498354"/>
                  <a:gd name="connsiteX17" fmla="*/ 619149 w 1432997"/>
                  <a:gd name="connsiteY17" fmla="*/ 58148 h 1498354"/>
                  <a:gd name="connsiteX18" fmla="*/ 692301 w 1432997"/>
                  <a:gd name="connsiteY18" fmla="*/ 12428 h 1498354"/>
                  <a:gd name="connsiteX19" fmla="*/ 719733 w 1432997"/>
                  <a:gd name="connsiteY19" fmla="*/ 3284 h 1498354"/>
                  <a:gd name="connsiteX20" fmla="*/ 781074 w 1432997"/>
                  <a:gd name="connsiteY20" fmla="*/ 73134 h 1498354"/>
                  <a:gd name="connsiteX21" fmla="*/ 984909 w 1432997"/>
                  <a:gd name="connsiteY21" fmla="*/ 122156 h 1498354"/>
                  <a:gd name="connsiteX22" fmla="*/ 1066062 w 1432997"/>
                  <a:gd name="connsiteY22" fmla="*/ 161526 h 1498354"/>
                  <a:gd name="connsiteX23" fmla="*/ 1169440 w 1432997"/>
                  <a:gd name="connsiteY23" fmla="*/ 263634 h 1498354"/>
                  <a:gd name="connsiteX24" fmla="*/ 1304949 w 1432997"/>
                  <a:gd name="connsiteY24" fmla="*/ 305036 h 1498354"/>
                  <a:gd name="connsiteX25" fmla="*/ 1345208 w 1432997"/>
                  <a:gd name="connsiteY25" fmla="*/ 353169 h 1498354"/>
                  <a:gd name="connsiteX26" fmla="*/ 1432965 w 1432997"/>
                  <a:gd name="connsiteY26" fmla="*/ 625076 h 1498354"/>
                  <a:gd name="connsiteX27" fmla="*/ 1354225 w 1432997"/>
                  <a:gd name="connsiteY27" fmla="*/ 827641 h 1498354"/>
                  <a:gd name="connsiteX28" fmla="*/ 1252879 w 1432997"/>
                  <a:gd name="connsiteY28" fmla="*/ 1009505 h 1498354"/>
                  <a:gd name="connsiteX29" fmla="*/ 1153946 w 1432997"/>
                  <a:gd name="connsiteY29" fmla="*/ 1205085 h 1498354"/>
                  <a:gd name="connsiteX30" fmla="*/ 1069745 w 1432997"/>
                  <a:gd name="connsiteY30" fmla="*/ 1487279 h 1498354"/>
                  <a:gd name="connsiteX31" fmla="*/ 499388 w 1432997"/>
                  <a:gd name="connsiteY31" fmla="*/ 1482580 h 1498354"/>
                  <a:gd name="connsiteX32" fmla="*/ 420648 w 1432997"/>
                  <a:gd name="connsiteY32" fmla="*/ 1287508 h 1498354"/>
                  <a:gd name="connsiteX33" fmla="*/ 314984 w 1432997"/>
                  <a:gd name="connsiteY33" fmla="*/ 1204323 h 1498354"/>
                  <a:gd name="connsiteX34" fmla="*/ 214146 w 1432997"/>
                  <a:gd name="connsiteY34" fmla="*/ 1108184 h 1498354"/>
                  <a:gd name="connsiteX35" fmla="*/ 123468 w 1432997"/>
                  <a:gd name="connsiteY35" fmla="*/ 914128 h 1498354"/>
                  <a:gd name="connsiteX36" fmla="*/ 10565 w 1432997"/>
                  <a:gd name="connsiteY36" fmla="*/ 824212 h 1498354"/>
                  <a:gd name="connsiteX0" fmla="*/ 10565 w 1432997"/>
                  <a:gd name="connsiteY0" fmla="*/ 824212 h 1497652"/>
                  <a:gd name="connsiteX1" fmla="*/ 23519 w 1432997"/>
                  <a:gd name="connsiteY1" fmla="*/ 647682 h 1497652"/>
                  <a:gd name="connsiteX2" fmla="*/ 97052 w 1432997"/>
                  <a:gd name="connsiteY2" fmla="*/ 569704 h 1497652"/>
                  <a:gd name="connsiteX3" fmla="*/ 212876 w 1432997"/>
                  <a:gd name="connsiteY3" fmla="*/ 652762 h 1497652"/>
                  <a:gd name="connsiteX4" fmla="*/ 264946 w 1432997"/>
                  <a:gd name="connsiteY4" fmla="*/ 733407 h 1497652"/>
                  <a:gd name="connsiteX5" fmla="*/ 353973 w 1432997"/>
                  <a:gd name="connsiteY5" fmla="*/ 679940 h 1497652"/>
                  <a:gd name="connsiteX6" fmla="*/ 372261 w 1432997"/>
                  <a:gd name="connsiteY6" fmla="*/ 652508 h 1497652"/>
                  <a:gd name="connsiteX7" fmla="*/ 390549 w 1432997"/>
                  <a:gd name="connsiteY7" fmla="*/ 597644 h 1497652"/>
                  <a:gd name="connsiteX8" fmla="*/ 316254 w 1432997"/>
                  <a:gd name="connsiteY8" fmla="*/ 545447 h 1497652"/>
                  <a:gd name="connsiteX9" fmla="*/ 214146 w 1432997"/>
                  <a:gd name="connsiteY9" fmla="*/ 336913 h 1497652"/>
                  <a:gd name="connsiteX10" fmla="*/ 209701 w 1432997"/>
                  <a:gd name="connsiteY10" fmla="*/ 171051 h 1497652"/>
                  <a:gd name="connsiteX11" fmla="*/ 308253 w 1432997"/>
                  <a:gd name="connsiteY11" fmla="*/ 122156 h 1497652"/>
                  <a:gd name="connsiteX12" fmla="*/ 394613 w 1432997"/>
                  <a:gd name="connsiteY12" fmla="*/ 159875 h 1497652"/>
                  <a:gd name="connsiteX13" fmla="*/ 416203 w 1432997"/>
                  <a:gd name="connsiteY13" fmla="*/ 254490 h 1497652"/>
                  <a:gd name="connsiteX14" fmla="*/ 507135 w 1432997"/>
                  <a:gd name="connsiteY14" fmla="*/ 225915 h 1497652"/>
                  <a:gd name="connsiteX15" fmla="*/ 564285 w 1432997"/>
                  <a:gd name="connsiteY15" fmla="*/ 94724 h 1497652"/>
                  <a:gd name="connsiteX16" fmla="*/ 598067 w 1432997"/>
                  <a:gd name="connsiteY16" fmla="*/ 79992 h 1497652"/>
                  <a:gd name="connsiteX17" fmla="*/ 619149 w 1432997"/>
                  <a:gd name="connsiteY17" fmla="*/ 58148 h 1497652"/>
                  <a:gd name="connsiteX18" fmla="*/ 692301 w 1432997"/>
                  <a:gd name="connsiteY18" fmla="*/ 12428 h 1497652"/>
                  <a:gd name="connsiteX19" fmla="*/ 719733 w 1432997"/>
                  <a:gd name="connsiteY19" fmla="*/ 3284 h 1497652"/>
                  <a:gd name="connsiteX20" fmla="*/ 781074 w 1432997"/>
                  <a:gd name="connsiteY20" fmla="*/ 73134 h 1497652"/>
                  <a:gd name="connsiteX21" fmla="*/ 984909 w 1432997"/>
                  <a:gd name="connsiteY21" fmla="*/ 122156 h 1497652"/>
                  <a:gd name="connsiteX22" fmla="*/ 1066062 w 1432997"/>
                  <a:gd name="connsiteY22" fmla="*/ 161526 h 1497652"/>
                  <a:gd name="connsiteX23" fmla="*/ 1169440 w 1432997"/>
                  <a:gd name="connsiteY23" fmla="*/ 263634 h 1497652"/>
                  <a:gd name="connsiteX24" fmla="*/ 1304949 w 1432997"/>
                  <a:gd name="connsiteY24" fmla="*/ 305036 h 1497652"/>
                  <a:gd name="connsiteX25" fmla="*/ 1345208 w 1432997"/>
                  <a:gd name="connsiteY25" fmla="*/ 353169 h 1497652"/>
                  <a:gd name="connsiteX26" fmla="*/ 1432965 w 1432997"/>
                  <a:gd name="connsiteY26" fmla="*/ 625076 h 1497652"/>
                  <a:gd name="connsiteX27" fmla="*/ 1354225 w 1432997"/>
                  <a:gd name="connsiteY27" fmla="*/ 827641 h 1497652"/>
                  <a:gd name="connsiteX28" fmla="*/ 1252879 w 1432997"/>
                  <a:gd name="connsiteY28" fmla="*/ 1009505 h 1497652"/>
                  <a:gd name="connsiteX29" fmla="*/ 1153946 w 1432997"/>
                  <a:gd name="connsiteY29" fmla="*/ 1205085 h 1497652"/>
                  <a:gd name="connsiteX30" fmla="*/ 1069745 w 1432997"/>
                  <a:gd name="connsiteY30" fmla="*/ 1487279 h 1497652"/>
                  <a:gd name="connsiteX31" fmla="*/ 499388 w 1432997"/>
                  <a:gd name="connsiteY31" fmla="*/ 1482580 h 1497652"/>
                  <a:gd name="connsiteX32" fmla="*/ 411123 w 1432997"/>
                  <a:gd name="connsiteY32" fmla="*/ 1297033 h 1497652"/>
                  <a:gd name="connsiteX33" fmla="*/ 314984 w 1432997"/>
                  <a:gd name="connsiteY33" fmla="*/ 1204323 h 1497652"/>
                  <a:gd name="connsiteX34" fmla="*/ 214146 w 1432997"/>
                  <a:gd name="connsiteY34" fmla="*/ 1108184 h 1497652"/>
                  <a:gd name="connsiteX35" fmla="*/ 123468 w 1432997"/>
                  <a:gd name="connsiteY35" fmla="*/ 914128 h 1497652"/>
                  <a:gd name="connsiteX36" fmla="*/ 10565 w 1432997"/>
                  <a:gd name="connsiteY36" fmla="*/ 824212 h 1497652"/>
                  <a:gd name="connsiteX0" fmla="*/ 13879 w 1423611"/>
                  <a:gd name="connsiteY0" fmla="*/ 821037 h 1497652"/>
                  <a:gd name="connsiteX1" fmla="*/ 14133 w 1423611"/>
                  <a:gd name="connsiteY1" fmla="*/ 647682 h 1497652"/>
                  <a:gd name="connsiteX2" fmla="*/ 87666 w 1423611"/>
                  <a:gd name="connsiteY2" fmla="*/ 569704 h 1497652"/>
                  <a:gd name="connsiteX3" fmla="*/ 203490 w 1423611"/>
                  <a:gd name="connsiteY3" fmla="*/ 652762 h 1497652"/>
                  <a:gd name="connsiteX4" fmla="*/ 255560 w 1423611"/>
                  <a:gd name="connsiteY4" fmla="*/ 733407 h 1497652"/>
                  <a:gd name="connsiteX5" fmla="*/ 344587 w 1423611"/>
                  <a:gd name="connsiteY5" fmla="*/ 679940 h 1497652"/>
                  <a:gd name="connsiteX6" fmla="*/ 362875 w 1423611"/>
                  <a:gd name="connsiteY6" fmla="*/ 652508 h 1497652"/>
                  <a:gd name="connsiteX7" fmla="*/ 381163 w 1423611"/>
                  <a:gd name="connsiteY7" fmla="*/ 597644 h 1497652"/>
                  <a:gd name="connsiteX8" fmla="*/ 306868 w 1423611"/>
                  <a:gd name="connsiteY8" fmla="*/ 545447 h 1497652"/>
                  <a:gd name="connsiteX9" fmla="*/ 204760 w 1423611"/>
                  <a:gd name="connsiteY9" fmla="*/ 336913 h 1497652"/>
                  <a:gd name="connsiteX10" fmla="*/ 200315 w 1423611"/>
                  <a:gd name="connsiteY10" fmla="*/ 171051 h 1497652"/>
                  <a:gd name="connsiteX11" fmla="*/ 298867 w 1423611"/>
                  <a:gd name="connsiteY11" fmla="*/ 122156 h 1497652"/>
                  <a:gd name="connsiteX12" fmla="*/ 385227 w 1423611"/>
                  <a:gd name="connsiteY12" fmla="*/ 159875 h 1497652"/>
                  <a:gd name="connsiteX13" fmla="*/ 406817 w 1423611"/>
                  <a:gd name="connsiteY13" fmla="*/ 254490 h 1497652"/>
                  <a:gd name="connsiteX14" fmla="*/ 497749 w 1423611"/>
                  <a:gd name="connsiteY14" fmla="*/ 225915 h 1497652"/>
                  <a:gd name="connsiteX15" fmla="*/ 554899 w 1423611"/>
                  <a:gd name="connsiteY15" fmla="*/ 94724 h 1497652"/>
                  <a:gd name="connsiteX16" fmla="*/ 588681 w 1423611"/>
                  <a:gd name="connsiteY16" fmla="*/ 79992 h 1497652"/>
                  <a:gd name="connsiteX17" fmla="*/ 609763 w 1423611"/>
                  <a:gd name="connsiteY17" fmla="*/ 58148 h 1497652"/>
                  <a:gd name="connsiteX18" fmla="*/ 682915 w 1423611"/>
                  <a:gd name="connsiteY18" fmla="*/ 12428 h 1497652"/>
                  <a:gd name="connsiteX19" fmla="*/ 710347 w 1423611"/>
                  <a:gd name="connsiteY19" fmla="*/ 3284 h 1497652"/>
                  <a:gd name="connsiteX20" fmla="*/ 771688 w 1423611"/>
                  <a:gd name="connsiteY20" fmla="*/ 73134 h 1497652"/>
                  <a:gd name="connsiteX21" fmla="*/ 975523 w 1423611"/>
                  <a:gd name="connsiteY21" fmla="*/ 122156 h 1497652"/>
                  <a:gd name="connsiteX22" fmla="*/ 1056676 w 1423611"/>
                  <a:gd name="connsiteY22" fmla="*/ 161526 h 1497652"/>
                  <a:gd name="connsiteX23" fmla="*/ 1160054 w 1423611"/>
                  <a:gd name="connsiteY23" fmla="*/ 263634 h 1497652"/>
                  <a:gd name="connsiteX24" fmla="*/ 1295563 w 1423611"/>
                  <a:gd name="connsiteY24" fmla="*/ 305036 h 1497652"/>
                  <a:gd name="connsiteX25" fmla="*/ 1335822 w 1423611"/>
                  <a:gd name="connsiteY25" fmla="*/ 353169 h 1497652"/>
                  <a:gd name="connsiteX26" fmla="*/ 1423579 w 1423611"/>
                  <a:gd name="connsiteY26" fmla="*/ 625076 h 1497652"/>
                  <a:gd name="connsiteX27" fmla="*/ 1344839 w 1423611"/>
                  <a:gd name="connsiteY27" fmla="*/ 827641 h 1497652"/>
                  <a:gd name="connsiteX28" fmla="*/ 1243493 w 1423611"/>
                  <a:gd name="connsiteY28" fmla="*/ 1009505 h 1497652"/>
                  <a:gd name="connsiteX29" fmla="*/ 1144560 w 1423611"/>
                  <a:gd name="connsiteY29" fmla="*/ 1205085 h 1497652"/>
                  <a:gd name="connsiteX30" fmla="*/ 1060359 w 1423611"/>
                  <a:gd name="connsiteY30" fmla="*/ 1487279 h 1497652"/>
                  <a:gd name="connsiteX31" fmla="*/ 490002 w 1423611"/>
                  <a:gd name="connsiteY31" fmla="*/ 1482580 h 1497652"/>
                  <a:gd name="connsiteX32" fmla="*/ 401737 w 1423611"/>
                  <a:gd name="connsiteY32" fmla="*/ 1297033 h 1497652"/>
                  <a:gd name="connsiteX33" fmla="*/ 305598 w 1423611"/>
                  <a:gd name="connsiteY33" fmla="*/ 1204323 h 1497652"/>
                  <a:gd name="connsiteX34" fmla="*/ 204760 w 1423611"/>
                  <a:gd name="connsiteY34" fmla="*/ 1108184 h 1497652"/>
                  <a:gd name="connsiteX35" fmla="*/ 114082 w 1423611"/>
                  <a:gd name="connsiteY35" fmla="*/ 914128 h 1497652"/>
                  <a:gd name="connsiteX36" fmla="*/ 13879 w 1423611"/>
                  <a:gd name="connsiteY36" fmla="*/ 821037 h 1497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423611" h="1497652">
                    <a:moveTo>
                      <a:pt x="13879" y="821037"/>
                    </a:moveTo>
                    <a:cubicBezTo>
                      <a:pt x="-10187" y="771338"/>
                      <a:pt x="1835" y="689571"/>
                      <a:pt x="14133" y="647682"/>
                    </a:cubicBezTo>
                    <a:cubicBezTo>
                      <a:pt x="26431" y="605793"/>
                      <a:pt x="57842" y="588182"/>
                      <a:pt x="87666" y="569704"/>
                    </a:cubicBezTo>
                    <a:cubicBezTo>
                      <a:pt x="122930" y="556792"/>
                      <a:pt x="175508" y="625478"/>
                      <a:pt x="203490" y="652762"/>
                    </a:cubicBezTo>
                    <a:cubicBezTo>
                      <a:pt x="231472" y="680046"/>
                      <a:pt x="232044" y="728877"/>
                      <a:pt x="255560" y="733407"/>
                    </a:cubicBezTo>
                    <a:cubicBezTo>
                      <a:pt x="279076" y="737937"/>
                      <a:pt x="326701" y="693423"/>
                      <a:pt x="344587" y="679940"/>
                    </a:cubicBezTo>
                    <a:cubicBezTo>
                      <a:pt x="362473" y="666457"/>
                      <a:pt x="358412" y="662551"/>
                      <a:pt x="362875" y="652508"/>
                    </a:cubicBezTo>
                    <a:cubicBezTo>
                      <a:pt x="370704" y="634892"/>
                      <a:pt x="390497" y="615487"/>
                      <a:pt x="381163" y="597644"/>
                    </a:cubicBezTo>
                    <a:cubicBezTo>
                      <a:pt x="371829" y="579801"/>
                      <a:pt x="336269" y="588902"/>
                      <a:pt x="306868" y="545447"/>
                    </a:cubicBezTo>
                    <a:cubicBezTo>
                      <a:pt x="277467" y="501992"/>
                      <a:pt x="222519" y="399312"/>
                      <a:pt x="204760" y="336913"/>
                    </a:cubicBezTo>
                    <a:cubicBezTo>
                      <a:pt x="187001" y="274514"/>
                      <a:pt x="184631" y="206844"/>
                      <a:pt x="200315" y="171051"/>
                    </a:cubicBezTo>
                    <a:cubicBezTo>
                      <a:pt x="215999" y="135258"/>
                      <a:pt x="268048" y="124019"/>
                      <a:pt x="298867" y="122156"/>
                    </a:cubicBezTo>
                    <a:cubicBezTo>
                      <a:pt x="329686" y="120293"/>
                      <a:pt x="367235" y="137819"/>
                      <a:pt x="385227" y="159875"/>
                    </a:cubicBezTo>
                    <a:cubicBezTo>
                      <a:pt x="403219" y="181931"/>
                      <a:pt x="388063" y="243483"/>
                      <a:pt x="406817" y="254490"/>
                    </a:cubicBezTo>
                    <a:cubicBezTo>
                      <a:pt x="425571" y="265497"/>
                      <a:pt x="473069" y="252543"/>
                      <a:pt x="497749" y="225915"/>
                    </a:cubicBezTo>
                    <a:cubicBezTo>
                      <a:pt x="522429" y="199287"/>
                      <a:pt x="539744" y="119045"/>
                      <a:pt x="554899" y="94724"/>
                    </a:cubicBezTo>
                    <a:cubicBezTo>
                      <a:pt x="570054" y="70403"/>
                      <a:pt x="577921" y="87165"/>
                      <a:pt x="588681" y="79992"/>
                    </a:cubicBezTo>
                    <a:cubicBezTo>
                      <a:pt x="596701" y="74645"/>
                      <a:pt x="600619" y="61196"/>
                      <a:pt x="609763" y="58148"/>
                    </a:cubicBezTo>
                    <a:cubicBezTo>
                      <a:pt x="638744" y="14676"/>
                      <a:pt x="617625" y="34191"/>
                      <a:pt x="682915" y="12428"/>
                    </a:cubicBezTo>
                    <a:cubicBezTo>
                      <a:pt x="692059" y="9380"/>
                      <a:pt x="695552" y="-6834"/>
                      <a:pt x="710347" y="3284"/>
                    </a:cubicBezTo>
                    <a:cubicBezTo>
                      <a:pt x="725142" y="13402"/>
                      <a:pt x="727492" y="53322"/>
                      <a:pt x="771688" y="73134"/>
                    </a:cubicBezTo>
                    <a:cubicBezTo>
                      <a:pt x="815884" y="92946"/>
                      <a:pt x="928025" y="107424"/>
                      <a:pt x="975523" y="122156"/>
                    </a:cubicBezTo>
                    <a:cubicBezTo>
                      <a:pt x="1023021" y="136888"/>
                      <a:pt x="1025921" y="137946"/>
                      <a:pt x="1056676" y="161526"/>
                    </a:cubicBezTo>
                    <a:cubicBezTo>
                      <a:pt x="1087431" y="185106"/>
                      <a:pt x="1120240" y="239716"/>
                      <a:pt x="1160054" y="263634"/>
                    </a:cubicBezTo>
                    <a:cubicBezTo>
                      <a:pt x="1199868" y="287552"/>
                      <a:pt x="1266268" y="290114"/>
                      <a:pt x="1295563" y="305036"/>
                    </a:cubicBezTo>
                    <a:cubicBezTo>
                      <a:pt x="1324858" y="319958"/>
                      <a:pt x="1314486" y="299829"/>
                      <a:pt x="1335822" y="353169"/>
                    </a:cubicBezTo>
                    <a:cubicBezTo>
                      <a:pt x="1357158" y="406509"/>
                      <a:pt x="1422076" y="545997"/>
                      <a:pt x="1423579" y="625076"/>
                    </a:cubicBezTo>
                    <a:cubicBezTo>
                      <a:pt x="1425082" y="704155"/>
                      <a:pt x="1374853" y="763570"/>
                      <a:pt x="1344839" y="827641"/>
                    </a:cubicBezTo>
                    <a:cubicBezTo>
                      <a:pt x="1314825" y="891713"/>
                      <a:pt x="1276873" y="946598"/>
                      <a:pt x="1243493" y="1009505"/>
                    </a:cubicBezTo>
                    <a:cubicBezTo>
                      <a:pt x="1210113" y="1072412"/>
                      <a:pt x="1175082" y="1125456"/>
                      <a:pt x="1144560" y="1205085"/>
                    </a:cubicBezTo>
                    <a:cubicBezTo>
                      <a:pt x="1114038" y="1284714"/>
                      <a:pt x="1178844" y="1488491"/>
                      <a:pt x="1060359" y="1487279"/>
                    </a:cubicBezTo>
                    <a:cubicBezTo>
                      <a:pt x="925866" y="1485903"/>
                      <a:pt x="599772" y="1514288"/>
                      <a:pt x="490002" y="1482580"/>
                    </a:cubicBezTo>
                    <a:cubicBezTo>
                      <a:pt x="380232" y="1450872"/>
                      <a:pt x="432471" y="1343409"/>
                      <a:pt x="401737" y="1297033"/>
                    </a:cubicBezTo>
                    <a:cubicBezTo>
                      <a:pt x="371003" y="1250657"/>
                      <a:pt x="338427" y="1235798"/>
                      <a:pt x="305598" y="1204323"/>
                    </a:cubicBezTo>
                    <a:cubicBezTo>
                      <a:pt x="272769" y="1172848"/>
                      <a:pt x="236679" y="1156550"/>
                      <a:pt x="204760" y="1108184"/>
                    </a:cubicBezTo>
                    <a:cubicBezTo>
                      <a:pt x="172841" y="1059818"/>
                      <a:pt x="131925" y="958070"/>
                      <a:pt x="114082" y="914128"/>
                    </a:cubicBezTo>
                    <a:cubicBezTo>
                      <a:pt x="88619" y="862566"/>
                      <a:pt x="30325" y="847876"/>
                      <a:pt x="13879" y="8210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028" name="Picture 4" descr="Open Hand Icons - Download Free Vector Icons | Noun Project">
                <a:extLst>
                  <a:ext uri="{FF2B5EF4-FFF2-40B4-BE49-F238E27FC236}">
                    <a16:creationId xmlns:a16="http://schemas.microsoft.com/office/drawing/2014/main" id="{C0E1A6D5-E10E-486E-B723-89AF133104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3500" y="2530987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群組 2"/>
          <p:cNvGrpSpPr/>
          <p:nvPr/>
        </p:nvGrpSpPr>
        <p:grpSpPr>
          <a:xfrm>
            <a:off x="2349939" y="4214213"/>
            <a:ext cx="2915057" cy="2163374"/>
            <a:chOff x="2349939" y="4214213"/>
            <a:chExt cx="2915057" cy="2163374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6"/>
            <a:srcRect t="833"/>
            <a:stretch/>
          </p:blipFill>
          <p:spPr>
            <a:xfrm>
              <a:off x="2349939" y="4214213"/>
              <a:ext cx="2915057" cy="2163374"/>
            </a:xfrm>
            <a:prstGeom prst="rect">
              <a:avLst/>
            </a:prstGeom>
          </p:spPr>
        </p:pic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D33E366C-FAB5-4E46-BEC4-67563156A9DC}"/>
                </a:ext>
              </a:extLst>
            </p:cNvPr>
            <p:cNvSpPr/>
            <p:nvPr/>
          </p:nvSpPr>
          <p:spPr>
            <a:xfrm>
              <a:off x="4619625" y="4701871"/>
              <a:ext cx="142875" cy="27018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FC045F09-0DEE-46C9-B59B-CD659ADDA950}"/>
                </a:ext>
              </a:extLst>
            </p:cNvPr>
            <p:cNvGrpSpPr/>
            <p:nvPr/>
          </p:nvGrpSpPr>
          <p:grpSpPr>
            <a:xfrm>
              <a:off x="4718816" y="4955552"/>
              <a:ext cx="310414" cy="387985"/>
              <a:chOff x="4718816" y="4955552"/>
              <a:chExt cx="310414" cy="387985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43C151D1-4F50-4132-8B9B-E41D3C5ABA3F}"/>
                  </a:ext>
                </a:extLst>
              </p:cNvPr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5390" y="4955552"/>
                <a:ext cx="243840" cy="387985"/>
              </a:xfrm>
              <a:prstGeom prst="rect">
                <a:avLst/>
              </a:prstGeom>
              <a:noFill/>
            </p:spPr>
          </p:pic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D554B00-18BB-4290-AF4F-CF9FCE0E9C4E}"/>
                  </a:ext>
                </a:extLst>
              </p:cNvPr>
              <p:cNvSpPr txBox="1"/>
              <p:nvPr/>
            </p:nvSpPr>
            <p:spPr>
              <a:xfrm>
                <a:off x="4718816" y="4955552"/>
                <a:ext cx="254610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500" dirty="0">
                    <a:solidFill>
                      <a:schemeClr val="bg1"/>
                    </a:solidFill>
                  </a:rPr>
                  <a:t>x2</a:t>
                </a:r>
                <a:endParaRPr lang="zh-TW" altLang="en-US" sz="5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9BD7259-A1AE-4B40-9875-95CE25D0128D}"/>
              </a:ext>
            </a:extLst>
          </p:cNvPr>
          <p:cNvGrpSpPr/>
          <p:nvPr/>
        </p:nvGrpSpPr>
        <p:grpSpPr>
          <a:xfrm>
            <a:off x="986392" y="171167"/>
            <a:ext cx="6738408" cy="2181624"/>
            <a:chOff x="986392" y="171167"/>
            <a:chExt cx="6738408" cy="2181624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2EECC735-C7B1-4F54-A558-02C23101B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6392" y="171168"/>
              <a:ext cx="3015167" cy="2181623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AAADD647-B71B-4FE5-9858-609EBF8DC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88762" y="171167"/>
              <a:ext cx="3636038" cy="2181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468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4753292" y="2247904"/>
            <a:ext cx="3983278" cy="2619315"/>
            <a:chOff x="4753292" y="2247904"/>
            <a:chExt cx="3983278" cy="261931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7715" y="2528388"/>
              <a:ext cx="3658855" cy="1761671"/>
            </a:xfrm>
            <a:prstGeom prst="rect">
              <a:avLst/>
            </a:prstGeom>
          </p:spPr>
        </p:pic>
        <p:sp>
          <p:nvSpPr>
            <p:cNvPr id="10" name="Shape4">
              <a:extLst>
                <a:ext uri="{FF2B5EF4-FFF2-40B4-BE49-F238E27FC236}">
                  <a16:creationId xmlns:a16="http://schemas.microsoft.com/office/drawing/2014/main" id="{FABF080F-5639-4F9E-936F-84724B4108F5}"/>
                </a:ext>
              </a:extLst>
            </p:cNvPr>
            <p:cNvSpPr txBox="1"/>
            <p:nvPr/>
          </p:nvSpPr>
          <p:spPr>
            <a:xfrm>
              <a:off x="4753292" y="4586019"/>
              <a:ext cx="1201806" cy="281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>
                <a:spcBef>
                  <a:spcPts val="285"/>
                </a:spcBef>
                <a:spcAft>
                  <a:spcPts val="285"/>
                </a:spcAft>
              </a:pPr>
              <a:r>
                <a:rPr lang="en-US" sz="1000" kern="100" dirty="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Microsoft JhengHei UI Light" panose="020B0304030504040204" pitchFamily="34" charset="-120"/>
                </a:rPr>
                <a:t>Open Annotation</a:t>
              </a:r>
              <a:endParaRPr 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12" name="Shape4">
              <a:extLst>
                <a:ext uri="{FF2B5EF4-FFF2-40B4-BE49-F238E27FC236}">
                  <a16:creationId xmlns:a16="http://schemas.microsoft.com/office/drawing/2014/main" id="{9936079C-2550-4F36-919E-71C676A81E18}"/>
                </a:ext>
              </a:extLst>
            </p:cNvPr>
            <p:cNvSpPr txBox="1"/>
            <p:nvPr/>
          </p:nvSpPr>
          <p:spPr>
            <a:xfrm>
              <a:off x="4753482" y="2247904"/>
              <a:ext cx="82445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</a:bodyPr>
            <a:lstStyle/>
            <a:p>
              <a:pPr hangingPunct="0">
                <a:spcBef>
                  <a:spcPts val="285"/>
                </a:spcBef>
                <a:spcAft>
                  <a:spcPts val="285"/>
                </a:spcAft>
              </a:pPr>
              <a:r>
                <a:rPr lang="en-US" sz="1000" kern="100" dirty="0">
                  <a:effectLst/>
                  <a:latin typeface="Microsoft JhengHei UI Light" panose="020B0304030504040204" pitchFamily="34" charset="-120"/>
                  <a:ea typeface="新細明體" panose="02020500000000000000" pitchFamily="18" charset="-120"/>
                  <a:cs typeface="Microsoft JhengHei UI Light" panose="020B0304030504040204" pitchFamily="34" charset="-120"/>
                </a:rPr>
                <a:t>Open File</a:t>
              </a:r>
              <a:endParaRPr 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cxnSp>
          <p:nvCxnSpPr>
            <p:cNvPr id="6" name="接點: 肘形 5">
              <a:extLst>
                <a:ext uri="{FF2B5EF4-FFF2-40B4-BE49-F238E27FC236}">
                  <a16:creationId xmlns:a16="http://schemas.microsoft.com/office/drawing/2014/main" id="{D0AD1533-9C11-4786-8789-2EAA6F39A92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85736" y="2630580"/>
              <a:ext cx="546582" cy="342200"/>
            </a:xfrm>
            <a:prstGeom prst="bentConnector3">
              <a:avLst>
                <a:gd name="adj1" fmla="val 100101"/>
              </a:avLst>
            </a:prstGeom>
            <a:ln w="190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接點: 肘形 6">
              <a:extLst>
                <a:ext uri="{FF2B5EF4-FFF2-40B4-BE49-F238E27FC236}">
                  <a16:creationId xmlns:a16="http://schemas.microsoft.com/office/drawing/2014/main" id="{C9CA4B45-A4B4-4CA5-8C31-3AF5FC165B5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378954" y="3758869"/>
              <a:ext cx="1360147" cy="342197"/>
            </a:xfrm>
            <a:prstGeom prst="bentConnector3">
              <a:avLst>
                <a:gd name="adj1" fmla="val 99896"/>
              </a:avLst>
            </a:prstGeom>
            <a:ln w="19050"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6930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31904</TotalTime>
  <Words>84</Words>
  <Application>Microsoft Office PowerPoint</Application>
  <PresentationFormat>寬螢幕</PresentationFormat>
  <Paragraphs>36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6" baseType="lpstr">
      <vt:lpstr>Microsoft JhengHei UI</vt:lpstr>
      <vt:lpstr>Microsoft JhengHei UI Light</vt:lpstr>
      <vt:lpstr>SimSun</vt:lpstr>
      <vt:lpstr>新細明體</vt:lpstr>
      <vt:lpstr>Arial</vt:lpstr>
      <vt:lpstr>Calibri</vt:lpstr>
      <vt:lpstr>Calibri Light</vt:lpstr>
      <vt:lpstr>Segoe UI Emoji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</dc:creator>
  <cp:lastModifiedBy>jo</cp:lastModifiedBy>
  <cp:revision>41</cp:revision>
  <dcterms:created xsi:type="dcterms:W3CDTF">2020-11-26T02:04:35Z</dcterms:created>
  <dcterms:modified xsi:type="dcterms:W3CDTF">2021-12-06T11:31:28Z</dcterms:modified>
</cp:coreProperties>
</file>